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71" r:id="rId6"/>
    <p:sldId id="259" r:id="rId7"/>
    <p:sldId id="272" r:id="rId8"/>
    <p:sldId id="269" r:id="rId9"/>
    <p:sldId id="267" r:id="rId10"/>
    <p:sldId id="261" r:id="rId11"/>
    <p:sldId id="264" r:id="rId12"/>
    <p:sldId id="263" r:id="rId13"/>
    <p:sldId id="262" r:id="rId14"/>
    <p:sldId id="268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AFFB4-5695-F776-E8E4-C3F8B79C731A}" v="105" dt="2025-03-24T06:13:16.778"/>
    <p1510:client id="{12FC9C99-D410-8432-CC6B-672A0C6C920E}" v="18" dt="2025-03-24T19:47:14.677"/>
    <p1510:client id="{1AEE86B3-397D-6909-9189-7630473F2978}" v="356" dt="2025-03-24T06:52:54.131"/>
    <p1510:client id="{2B334407-84D4-AAD1-BDAF-1CA482C7C304}" v="191" dt="2025-03-24T21:49:39.043"/>
    <p1510:client id="{37518E88-F60E-E4E9-F302-AE10CD82C182}" v="138" dt="2025-03-24T21:27:34.261"/>
    <p1510:client id="{7FBEBD76-703E-8D9B-0306-A5F48787FD1E}" v="184" dt="2025-03-24T06:33:53.752"/>
    <p1510:client id="{D86072F3-EA25-D171-8D11-5F675C2615AE}" v="13" dt="2025-03-25T00:31:51.948"/>
    <p1510:client id="{D96522FF-4ADE-7006-E821-9F838C67D597}" v="9" dt="2025-03-24T06:34:50.603"/>
    <p1510:client id="{E4EC23FD-9287-91FD-DBA7-EDFA52D9DCEA}" v="1" dt="2025-03-24T06:37:55.395"/>
    <p1510:client id="{EEF92E86-B9A2-280B-5C4A-AA84EC610845}" v="190" dt="2025-03-25T04:31:53.728"/>
    <p1510:client id="{FA849EFB-D443-424F-63A0-EF92C2EC4FA8}" v="15" dt="2025-03-24T05:57:54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AC8FB-9745-410D-9F2C-41DAFB332E4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756CC2-35E7-45CF-8309-83FD87DCD2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Jonathan Chacko</a:t>
          </a:r>
        </a:p>
      </dgm:t>
    </dgm:pt>
    <dgm:pt modelId="{E3C1E7BB-909C-4686-B638-93F4FCFEA048}" type="parTrans" cxnId="{A6D59CD7-9F49-42E7-8C0B-E936575E816A}">
      <dgm:prSet/>
      <dgm:spPr/>
      <dgm:t>
        <a:bodyPr/>
        <a:lstStyle/>
        <a:p>
          <a:endParaRPr lang="en-US"/>
        </a:p>
      </dgm:t>
    </dgm:pt>
    <dgm:pt modelId="{A9DCEA9E-06D8-447D-B003-9BAEF2F9A407}" type="sibTrans" cxnId="{A6D59CD7-9F49-42E7-8C0B-E936575E816A}">
      <dgm:prSet/>
      <dgm:spPr/>
      <dgm:t>
        <a:bodyPr/>
        <a:lstStyle/>
        <a:p>
          <a:endParaRPr lang="en-US"/>
        </a:p>
      </dgm:t>
    </dgm:pt>
    <dgm:pt modelId="{FCC7BB18-CA69-4A91-B60C-9DB22DF8B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Team Lead / Software Architect</a:t>
          </a:r>
        </a:p>
      </dgm:t>
    </dgm:pt>
    <dgm:pt modelId="{52B01D0C-6853-4310-B226-BC2C1D1D839A}" type="parTrans" cxnId="{42C90EA3-1A78-4EF1-B391-D259085498C3}">
      <dgm:prSet/>
      <dgm:spPr/>
      <dgm:t>
        <a:bodyPr/>
        <a:lstStyle/>
        <a:p>
          <a:endParaRPr lang="en-US"/>
        </a:p>
      </dgm:t>
    </dgm:pt>
    <dgm:pt modelId="{FC4E10FF-C9EE-4355-B99B-7C96336C3E49}" type="sibTrans" cxnId="{42C90EA3-1A78-4EF1-B391-D259085498C3}">
      <dgm:prSet/>
      <dgm:spPr/>
      <dgm:t>
        <a:bodyPr/>
        <a:lstStyle/>
        <a:p>
          <a:endParaRPr lang="en-US"/>
        </a:p>
      </dgm:t>
    </dgm:pt>
    <dgm:pt modelId="{3678D15E-B1C2-4599-87FA-1D3120D5C5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Java, AI integration</a:t>
          </a:r>
        </a:p>
      </dgm:t>
    </dgm:pt>
    <dgm:pt modelId="{6FBD2DFB-DAC7-4425-BA77-B99A3921F5D2}" type="parTrans" cxnId="{2453A2D6-3C10-4424-B0C7-E7A42D9A213D}">
      <dgm:prSet/>
      <dgm:spPr/>
      <dgm:t>
        <a:bodyPr/>
        <a:lstStyle/>
        <a:p>
          <a:endParaRPr lang="en-US"/>
        </a:p>
      </dgm:t>
    </dgm:pt>
    <dgm:pt modelId="{BD2B630E-7EC1-4B8E-9BA8-7EE884272354}" type="sibTrans" cxnId="{2453A2D6-3C10-4424-B0C7-E7A42D9A213D}">
      <dgm:prSet/>
      <dgm:spPr/>
      <dgm:t>
        <a:bodyPr/>
        <a:lstStyle/>
        <a:p>
          <a:endParaRPr lang="en-US"/>
        </a:p>
      </dgm:t>
    </dgm:pt>
    <dgm:pt modelId="{EFEADB69-9A48-4B90-B49C-7BC2AD2AD3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Oversees project architecture and integration of AI modules</a:t>
          </a:r>
        </a:p>
      </dgm:t>
    </dgm:pt>
    <dgm:pt modelId="{27255BFF-DEDB-4E28-ABB3-22250CF76D04}" type="parTrans" cxnId="{9F4173D4-A041-4247-B205-91A4419A66A2}">
      <dgm:prSet/>
      <dgm:spPr/>
      <dgm:t>
        <a:bodyPr/>
        <a:lstStyle/>
        <a:p>
          <a:endParaRPr lang="en-US"/>
        </a:p>
      </dgm:t>
    </dgm:pt>
    <dgm:pt modelId="{94501D81-061D-462E-BC76-448746796477}" type="sibTrans" cxnId="{9F4173D4-A041-4247-B205-91A4419A66A2}">
      <dgm:prSet/>
      <dgm:spPr/>
      <dgm:t>
        <a:bodyPr/>
        <a:lstStyle/>
        <a:p>
          <a:endParaRPr lang="en-US"/>
        </a:p>
      </dgm:t>
    </dgm:pt>
    <dgm:pt modelId="{4599719D-FB23-4D83-A5A3-927D023B9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Parv Arora</a:t>
          </a:r>
        </a:p>
      </dgm:t>
    </dgm:pt>
    <dgm:pt modelId="{2A035413-4D71-4A39-AC81-F118AD2AE97F}" type="parTrans" cxnId="{9FD404EB-3794-4D52-A62D-1FA0E7C24AEC}">
      <dgm:prSet/>
      <dgm:spPr/>
      <dgm:t>
        <a:bodyPr/>
        <a:lstStyle/>
        <a:p>
          <a:endParaRPr lang="en-US"/>
        </a:p>
      </dgm:t>
    </dgm:pt>
    <dgm:pt modelId="{0E781EE1-EB65-4AC4-ACB4-6C25ED9F6E02}" type="sibTrans" cxnId="{9FD404EB-3794-4D52-A62D-1FA0E7C24AEC}">
      <dgm:prSet/>
      <dgm:spPr/>
      <dgm:t>
        <a:bodyPr/>
        <a:lstStyle/>
        <a:p>
          <a:endParaRPr lang="en-US"/>
        </a:p>
      </dgm:t>
    </dgm:pt>
    <dgm:pt modelId="{F8898BE8-9751-48C3-A9B1-38E0B583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AI &amp; Data Specialist</a:t>
          </a:r>
        </a:p>
      </dgm:t>
    </dgm:pt>
    <dgm:pt modelId="{9DB8F2FB-E846-4976-AB1A-63D57B1F99F5}" type="parTrans" cxnId="{9FF47414-E5BE-453F-ABDA-AECBF2F9322E}">
      <dgm:prSet/>
      <dgm:spPr/>
      <dgm:t>
        <a:bodyPr/>
        <a:lstStyle/>
        <a:p>
          <a:endParaRPr lang="en-US"/>
        </a:p>
      </dgm:t>
    </dgm:pt>
    <dgm:pt modelId="{E8C403E1-7F6D-4BFC-A4C6-ED816AB2BD50}" type="sibTrans" cxnId="{9FF47414-E5BE-453F-ABDA-AECBF2F9322E}">
      <dgm:prSet/>
      <dgm:spPr/>
      <dgm:t>
        <a:bodyPr/>
        <a:lstStyle/>
        <a:p>
          <a:endParaRPr lang="en-US"/>
        </a:p>
      </dgm:t>
    </dgm:pt>
    <dgm:pt modelId="{E9570745-7DC6-4F2B-B4F6-B5FDCD9EB8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Machine Learning, SQL, AWS</a:t>
          </a:r>
        </a:p>
      </dgm:t>
    </dgm:pt>
    <dgm:pt modelId="{69D3E76F-7140-4E06-9DAA-DC396D7DCCE0}" type="parTrans" cxnId="{73C9632A-20D1-4490-AB55-38F24AFBD323}">
      <dgm:prSet/>
      <dgm:spPr/>
      <dgm:t>
        <a:bodyPr/>
        <a:lstStyle/>
        <a:p>
          <a:endParaRPr lang="en-US"/>
        </a:p>
      </dgm:t>
    </dgm:pt>
    <dgm:pt modelId="{119A1FAB-20A8-47AE-810B-A725B4E1E155}" type="sibTrans" cxnId="{73C9632A-20D1-4490-AB55-38F24AFBD323}">
      <dgm:prSet/>
      <dgm:spPr/>
      <dgm:t>
        <a:bodyPr/>
        <a:lstStyle/>
        <a:p>
          <a:endParaRPr lang="en-US"/>
        </a:p>
      </dgm:t>
    </dgm:pt>
    <dgm:pt modelId="{49D4E16D-0927-416F-9227-4D1CF4318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Develops predictive analytics and data-driven insights</a:t>
          </a:r>
        </a:p>
      </dgm:t>
    </dgm:pt>
    <dgm:pt modelId="{DC4192AC-8EAC-4E04-884B-40D765D0A312}" type="parTrans" cxnId="{4850C6B8-037E-48B6-8461-2DC84CF09977}">
      <dgm:prSet/>
      <dgm:spPr/>
      <dgm:t>
        <a:bodyPr/>
        <a:lstStyle/>
        <a:p>
          <a:endParaRPr lang="en-US"/>
        </a:p>
      </dgm:t>
    </dgm:pt>
    <dgm:pt modelId="{1765DC56-D398-4CCA-9BA3-DDBA54CA1BF9}" type="sibTrans" cxnId="{4850C6B8-037E-48B6-8461-2DC84CF09977}">
      <dgm:prSet/>
      <dgm:spPr/>
      <dgm:t>
        <a:bodyPr/>
        <a:lstStyle/>
        <a:p>
          <a:endParaRPr lang="en-US"/>
        </a:p>
      </dgm:t>
    </dgm:pt>
    <dgm:pt modelId="{DE2EAE83-4994-4F7D-BC6F-47BCC46170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Raj Singh</a:t>
          </a:r>
        </a:p>
      </dgm:t>
    </dgm:pt>
    <dgm:pt modelId="{1E798846-B780-400B-9ABB-1856AB8A0AA2}" type="parTrans" cxnId="{F778E179-5F3B-47D7-AA68-DD5537478496}">
      <dgm:prSet/>
      <dgm:spPr/>
      <dgm:t>
        <a:bodyPr/>
        <a:lstStyle/>
        <a:p>
          <a:endParaRPr lang="en-US"/>
        </a:p>
      </dgm:t>
    </dgm:pt>
    <dgm:pt modelId="{258F5154-B09F-4B80-B1F3-CC27E6250145}" type="sibTrans" cxnId="{F778E179-5F3B-47D7-AA68-DD5537478496}">
      <dgm:prSet/>
      <dgm:spPr/>
      <dgm:t>
        <a:bodyPr/>
        <a:lstStyle/>
        <a:p>
          <a:endParaRPr lang="en-US"/>
        </a:p>
      </dgm:t>
    </dgm:pt>
    <dgm:pt modelId="{ABB0B273-7FA8-402F-B580-4ECF7A5D02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Full-Stack &amp; Systems Integration Expert</a:t>
          </a:r>
        </a:p>
      </dgm:t>
    </dgm:pt>
    <dgm:pt modelId="{E480F1E3-D20F-4A17-A891-B94027C59A0E}" type="parTrans" cxnId="{B8D20A8A-D91A-4314-BE7D-FD047944FFBB}">
      <dgm:prSet/>
      <dgm:spPr/>
      <dgm:t>
        <a:bodyPr/>
        <a:lstStyle/>
        <a:p>
          <a:endParaRPr lang="en-US"/>
        </a:p>
      </dgm:t>
    </dgm:pt>
    <dgm:pt modelId="{5A008D5A-624C-422D-BED1-0F62E59FD919}" type="sibTrans" cxnId="{B8D20A8A-D91A-4314-BE7D-FD047944FFBB}">
      <dgm:prSet/>
      <dgm:spPr/>
      <dgm:t>
        <a:bodyPr/>
        <a:lstStyle/>
        <a:p>
          <a:endParaRPr lang="en-US"/>
        </a:p>
      </dgm:t>
    </dgm:pt>
    <dgm:pt modelId="{96B1CB20-AA7D-4843-A766-4CD35B7E2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C#, Java, Angular, .NET, Microservices</a:t>
          </a:r>
        </a:p>
      </dgm:t>
    </dgm:pt>
    <dgm:pt modelId="{9591061B-67B7-4AD9-8ABE-6F2FA4BB9F36}" type="parTrans" cxnId="{4C84BC33-A13E-4018-A8D9-1446D6EBE120}">
      <dgm:prSet/>
      <dgm:spPr/>
      <dgm:t>
        <a:bodyPr/>
        <a:lstStyle/>
        <a:p>
          <a:endParaRPr lang="en-US"/>
        </a:p>
      </dgm:t>
    </dgm:pt>
    <dgm:pt modelId="{342E53B0-728C-4859-8CC1-B258028541FE}" type="sibTrans" cxnId="{4C84BC33-A13E-4018-A8D9-1446D6EBE120}">
      <dgm:prSet/>
      <dgm:spPr/>
      <dgm:t>
        <a:bodyPr/>
        <a:lstStyle/>
        <a:p>
          <a:endParaRPr lang="en-US"/>
        </a:p>
      </dgm:t>
    </dgm:pt>
    <dgm:pt modelId="{71AB9976-539C-47A1-90BE-868F5E450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Integrates front-end dashboards with back-end systems</a:t>
          </a:r>
        </a:p>
      </dgm:t>
    </dgm:pt>
    <dgm:pt modelId="{56708FEF-44F4-44E2-981F-ED47FE2B31D2}" type="parTrans" cxnId="{2BCAC45F-2D13-431C-8DBD-4754332F390A}">
      <dgm:prSet/>
      <dgm:spPr/>
      <dgm:t>
        <a:bodyPr/>
        <a:lstStyle/>
        <a:p>
          <a:endParaRPr lang="en-US"/>
        </a:p>
      </dgm:t>
    </dgm:pt>
    <dgm:pt modelId="{52278A9B-0DF0-4F7F-A965-751D108D7C5E}" type="sibTrans" cxnId="{2BCAC45F-2D13-431C-8DBD-4754332F390A}">
      <dgm:prSet/>
      <dgm:spPr/>
      <dgm:t>
        <a:bodyPr/>
        <a:lstStyle/>
        <a:p>
          <a:endParaRPr lang="en-US"/>
        </a:p>
      </dgm:t>
    </dgm:pt>
    <dgm:pt modelId="{254C6429-56FC-4A27-951C-D273BCD2A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Fawad Arshad</a:t>
          </a:r>
        </a:p>
      </dgm:t>
    </dgm:pt>
    <dgm:pt modelId="{E26B141D-B5C4-4190-A795-D563EB129C42}" type="parTrans" cxnId="{99D85369-13A9-46D5-A9E1-8513C764326F}">
      <dgm:prSet/>
      <dgm:spPr/>
      <dgm:t>
        <a:bodyPr/>
        <a:lstStyle/>
        <a:p>
          <a:endParaRPr lang="en-US"/>
        </a:p>
      </dgm:t>
    </dgm:pt>
    <dgm:pt modelId="{7B1732FA-80ED-4D0B-9322-5DDC1FEB94AE}" type="sibTrans" cxnId="{99D85369-13A9-46D5-A9E1-8513C764326F}">
      <dgm:prSet/>
      <dgm:spPr/>
      <dgm:t>
        <a:bodyPr/>
        <a:lstStyle/>
        <a:p>
          <a:endParaRPr lang="en-US"/>
        </a:p>
      </dgm:t>
    </dgm:pt>
    <dgm:pt modelId="{86074F0A-6186-4F75-BD93-6D62F12F02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Embedded &amp; Backend Developer</a:t>
          </a:r>
        </a:p>
      </dgm:t>
    </dgm:pt>
    <dgm:pt modelId="{FAFD36EB-E029-4B33-A6A2-8DAA221A550C}" type="parTrans" cxnId="{7042643C-EBB8-41F5-9ABE-D98362A62DE9}">
      <dgm:prSet/>
      <dgm:spPr/>
      <dgm:t>
        <a:bodyPr/>
        <a:lstStyle/>
        <a:p>
          <a:endParaRPr lang="en-US"/>
        </a:p>
      </dgm:t>
    </dgm:pt>
    <dgm:pt modelId="{B62FF017-D4F9-4746-9E10-476FCA30C517}" type="sibTrans" cxnId="{7042643C-EBB8-41F5-9ABE-D98362A62DE9}">
      <dgm:prSet/>
      <dgm:spPr/>
      <dgm:t>
        <a:bodyPr/>
        <a:lstStyle/>
        <a:p>
          <a:endParaRPr lang="en-US"/>
        </a:p>
      </dgm:t>
    </dgm:pt>
    <dgm:pt modelId="{BD99E3D2-349C-4967-B090-D0257E15B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C++, Express, Python, AWS, Docker</a:t>
          </a:r>
        </a:p>
      </dgm:t>
    </dgm:pt>
    <dgm:pt modelId="{54B0BD65-CBDC-4941-BF1F-225F54BFEA6D}" type="parTrans" cxnId="{B542F3D6-525A-4511-BFAC-DD11B14EE2C4}">
      <dgm:prSet/>
      <dgm:spPr/>
      <dgm:t>
        <a:bodyPr/>
        <a:lstStyle/>
        <a:p>
          <a:endParaRPr lang="en-US"/>
        </a:p>
      </dgm:t>
    </dgm:pt>
    <dgm:pt modelId="{D15B6328-22B0-495D-BAC2-73AA1B5E63D5}" type="sibTrans" cxnId="{B542F3D6-525A-4511-BFAC-DD11B14EE2C4}">
      <dgm:prSet/>
      <dgm:spPr/>
      <dgm:t>
        <a:bodyPr/>
        <a:lstStyle/>
        <a:p>
          <a:endParaRPr lang="en-US"/>
        </a:p>
      </dgm:t>
    </dgm:pt>
    <dgm:pt modelId="{352F930A-916C-4C70-856D-6694BD13D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Focuses on hardware-software interfacing and real-time communication</a:t>
          </a:r>
        </a:p>
      </dgm:t>
    </dgm:pt>
    <dgm:pt modelId="{CD8DC796-AEF8-4447-A31A-3A49AB3E59C0}" type="parTrans" cxnId="{1A56275D-C577-4F6D-B899-E3E8885552CA}">
      <dgm:prSet/>
      <dgm:spPr/>
      <dgm:t>
        <a:bodyPr/>
        <a:lstStyle/>
        <a:p>
          <a:endParaRPr lang="en-US"/>
        </a:p>
      </dgm:t>
    </dgm:pt>
    <dgm:pt modelId="{303755D2-8439-4CE0-890A-CC582D43B77F}" type="sibTrans" cxnId="{1A56275D-C577-4F6D-B899-E3E8885552CA}">
      <dgm:prSet/>
      <dgm:spPr/>
      <dgm:t>
        <a:bodyPr/>
        <a:lstStyle/>
        <a:p>
          <a:endParaRPr lang="en-US"/>
        </a:p>
      </dgm:t>
    </dgm:pt>
    <dgm:pt modelId="{4A58A3A0-0E0F-4FE7-8DEF-246B7EC684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Vishal Saini</a:t>
          </a:r>
        </a:p>
      </dgm:t>
    </dgm:pt>
    <dgm:pt modelId="{86389F06-DD0B-4082-8AAB-4E5517A1D012}" type="parTrans" cxnId="{544061C7-898F-4C02-9CF1-E85A3174722F}">
      <dgm:prSet/>
      <dgm:spPr/>
      <dgm:t>
        <a:bodyPr/>
        <a:lstStyle/>
        <a:p>
          <a:endParaRPr lang="en-US"/>
        </a:p>
      </dgm:t>
    </dgm:pt>
    <dgm:pt modelId="{DB7747E6-6FEA-42AF-B8E1-1C33922E3CD3}" type="sibTrans" cxnId="{544061C7-898F-4C02-9CF1-E85A3174722F}">
      <dgm:prSet/>
      <dgm:spPr/>
      <dgm:t>
        <a:bodyPr/>
        <a:lstStyle/>
        <a:p>
          <a:endParaRPr lang="en-US"/>
        </a:p>
      </dgm:t>
    </dgm:pt>
    <dgm:pt modelId="{B1539CD3-7EDA-443F-A7DE-0347FD917C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Role: AI/ML &amp; Deployment Specialist</a:t>
          </a:r>
        </a:p>
      </dgm:t>
    </dgm:pt>
    <dgm:pt modelId="{4462B18C-569F-4AC7-B192-9D51FA0B31A0}" type="parTrans" cxnId="{7B927164-5FEE-4F82-9A98-462D3F49156E}">
      <dgm:prSet/>
      <dgm:spPr/>
      <dgm:t>
        <a:bodyPr/>
        <a:lstStyle/>
        <a:p>
          <a:endParaRPr lang="en-US"/>
        </a:p>
      </dgm:t>
    </dgm:pt>
    <dgm:pt modelId="{D5B41FD0-A24E-40DB-93C8-187C42F19265}" type="sibTrans" cxnId="{7B927164-5FEE-4F82-9A98-462D3F49156E}">
      <dgm:prSet/>
      <dgm:spPr/>
      <dgm:t>
        <a:bodyPr/>
        <a:lstStyle/>
        <a:p>
          <a:endParaRPr lang="en-US"/>
        </a:p>
      </dgm:t>
    </dgm:pt>
    <dgm:pt modelId="{1C22FF7A-2D98-401E-B9C7-8F1A1A5E1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Expertise: Python, Rust, TensorFlow, </a:t>
          </a:r>
          <a:r>
            <a:rPr lang="en-US" err="1"/>
            <a:t>PyTorch</a:t>
          </a:r>
          <a:r>
            <a:rPr lang="en-US"/>
            <a:t>, AWS, Docker</a:t>
          </a:r>
        </a:p>
      </dgm:t>
    </dgm:pt>
    <dgm:pt modelId="{0CA95729-FF76-4F1B-9699-DC96AF988BFB}" type="parTrans" cxnId="{F47CC3B6-E48F-426D-BE15-B091FFBEAB91}">
      <dgm:prSet/>
      <dgm:spPr/>
      <dgm:t>
        <a:bodyPr/>
        <a:lstStyle/>
        <a:p>
          <a:endParaRPr lang="en-US"/>
        </a:p>
      </dgm:t>
    </dgm:pt>
    <dgm:pt modelId="{6BE9A2FC-17F4-4069-9D83-C43F03DB7D67}" type="sibTrans" cxnId="{F47CC3B6-E48F-426D-BE15-B091FFBEAB91}">
      <dgm:prSet/>
      <dgm:spPr/>
      <dgm:t>
        <a:bodyPr/>
        <a:lstStyle/>
        <a:p>
          <a:endParaRPr lang="en-US"/>
        </a:p>
      </dgm:t>
    </dgm:pt>
    <dgm:pt modelId="{43000984-3603-4747-A2B8-09D42993F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Contribution: Leads model training, predictive analytics, and containerization</a:t>
          </a:r>
        </a:p>
      </dgm:t>
    </dgm:pt>
    <dgm:pt modelId="{2035327F-274C-4B78-92B6-1B9D18DF8135}" type="parTrans" cxnId="{B8BC1B9D-66CE-4794-A0F3-BAAC42B7728E}">
      <dgm:prSet/>
      <dgm:spPr/>
      <dgm:t>
        <a:bodyPr/>
        <a:lstStyle/>
        <a:p>
          <a:endParaRPr lang="en-US"/>
        </a:p>
      </dgm:t>
    </dgm:pt>
    <dgm:pt modelId="{B32C3D8B-A417-4F70-AB30-2A4054915DBF}" type="sibTrans" cxnId="{B8BC1B9D-66CE-4794-A0F3-BAAC42B7728E}">
      <dgm:prSet/>
      <dgm:spPr/>
      <dgm:t>
        <a:bodyPr/>
        <a:lstStyle/>
        <a:p>
          <a:endParaRPr lang="en-US"/>
        </a:p>
      </dgm:t>
    </dgm:pt>
    <dgm:pt modelId="{929771DA-7F7B-421C-B35D-77FBC4DF9843}" type="pres">
      <dgm:prSet presAssocID="{CABAC8FB-9745-410D-9F2C-41DAFB332E48}" presName="root" presStyleCnt="0">
        <dgm:presLayoutVars>
          <dgm:dir/>
          <dgm:resizeHandles val="exact"/>
        </dgm:presLayoutVars>
      </dgm:prSet>
      <dgm:spPr/>
    </dgm:pt>
    <dgm:pt modelId="{48516F62-7562-4112-9619-B8E2D8F15210}" type="pres">
      <dgm:prSet presAssocID="{0A756CC2-35E7-45CF-8309-83FD87DCD2E4}" presName="compNode" presStyleCnt="0"/>
      <dgm:spPr/>
    </dgm:pt>
    <dgm:pt modelId="{D58E11CA-B5E2-49F9-A3F7-9423843CB20D}" type="pres">
      <dgm:prSet presAssocID="{0A756CC2-35E7-45CF-8309-83FD87DCD2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B38261A-53A1-4BD6-AE77-D53889F8BCE7}" type="pres">
      <dgm:prSet presAssocID="{0A756CC2-35E7-45CF-8309-83FD87DCD2E4}" presName="iconSpace" presStyleCnt="0"/>
      <dgm:spPr/>
    </dgm:pt>
    <dgm:pt modelId="{3718EB5A-4F40-4045-811C-F9E51D12A34A}" type="pres">
      <dgm:prSet presAssocID="{0A756CC2-35E7-45CF-8309-83FD87DCD2E4}" presName="parTx" presStyleLbl="revTx" presStyleIdx="0" presStyleCnt="10">
        <dgm:presLayoutVars>
          <dgm:chMax val="0"/>
          <dgm:chPref val="0"/>
        </dgm:presLayoutVars>
      </dgm:prSet>
      <dgm:spPr/>
    </dgm:pt>
    <dgm:pt modelId="{72EE453E-20B5-4BA0-AE02-950A31F0C513}" type="pres">
      <dgm:prSet presAssocID="{0A756CC2-35E7-45CF-8309-83FD87DCD2E4}" presName="txSpace" presStyleCnt="0"/>
      <dgm:spPr/>
    </dgm:pt>
    <dgm:pt modelId="{5DCBCB5E-FE52-436C-9A33-DB339E608157}" type="pres">
      <dgm:prSet presAssocID="{0A756CC2-35E7-45CF-8309-83FD87DCD2E4}" presName="desTx" presStyleLbl="revTx" presStyleIdx="1" presStyleCnt="10">
        <dgm:presLayoutVars/>
      </dgm:prSet>
      <dgm:spPr/>
    </dgm:pt>
    <dgm:pt modelId="{22173C6B-5314-4A7C-B46A-32F6E73A4925}" type="pres">
      <dgm:prSet presAssocID="{A9DCEA9E-06D8-447D-B003-9BAEF2F9A407}" presName="sibTrans" presStyleCnt="0"/>
      <dgm:spPr/>
    </dgm:pt>
    <dgm:pt modelId="{B4FD0180-A695-44BB-9AC8-29CEE715F080}" type="pres">
      <dgm:prSet presAssocID="{4599719D-FB23-4D83-A5A3-927D023B9804}" presName="compNode" presStyleCnt="0"/>
      <dgm:spPr/>
    </dgm:pt>
    <dgm:pt modelId="{0DC51388-E689-4649-BCCB-D650550A3817}" type="pres">
      <dgm:prSet presAssocID="{4599719D-FB23-4D83-A5A3-927D023B98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384771-CD1A-427D-8683-265D9FC0782E}" type="pres">
      <dgm:prSet presAssocID="{4599719D-FB23-4D83-A5A3-927D023B9804}" presName="iconSpace" presStyleCnt="0"/>
      <dgm:spPr/>
    </dgm:pt>
    <dgm:pt modelId="{B610687E-6D2D-4FF8-ABA9-AD290F333BE7}" type="pres">
      <dgm:prSet presAssocID="{4599719D-FB23-4D83-A5A3-927D023B9804}" presName="parTx" presStyleLbl="revTx" presStyleIdx="2" presStyleCnt="10">
        <dgm:presLayoutVars>
          <dgm:chMax val="0"/>
          <dgm:chPref val="0"/>
        </dgm:presLayoutVars>
      </dgm:prSet>
      <dgm:spPr/>
    </dgm:pt>
    <dgm:pt modelId="{32EE7F44-1B7A-4324-A8A0-DA294522B5E6}" type="pres">
      <dgm:prSet presAssocID="{4599719D-FB23-4D83-A5A3-927D023B9804}" presName="txSpace" presStyleCnt="0"/>
      <dgm:spPr/>
    </dgm:pt>
    <dgm:pt modelId="{290ACDFA-4A23-424C-ACCB-A8AA7E9D2F69}" type="pres">
      <dgm:prSet presAssocID="{4599719D-FB23-4D83-A5A3-927D023B9804}" presName="desTx" presStyleLbl="revTx" presStyleIdx="3" presStyleCnt="10">
        <dgm:presLayoutVars/>
      </dgm:prSet>
      <dgm:spPr/>
    </dgm:pt>
    <dgm:pt modelId="{5B08099A-7C41-4334-AA10-190E64BE87FB}" type="pres">
      <dgm:prSet presAssocID="{0E781EE1-EB65-4AC4-ACB4-6C25ED9F6E02}" presName="sibTrans" presStyleCnt="0"/>
      <dgm:spPr/>
    </dgm:pt>
    <dgm:pt modelId="{DA47A46A-9F8A-4215-B67B-2C5E644C13D4}" type="pres">
      <dgm:prSet presAssocID="{DE2EAE83-4994-4F7D-BC6F-47BCC46170D8}" presName="compNode" presStyleCnt="0"/>
      <dgm:spPr/>
    </dgm:pt>
    <dgm:pt modelId="{36C42DDB-4C91-433A-AB53-A0E84CCD7BFD}" type="pres">
      <dgm:prSet presAssocID="{DE2EAE83-4994-4F7D-BC6F-47BCC46170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26C1531-8351-4F59-B6CA-8918FC6F3D71}" type="pres">
      <dgm:prSet presAssocID="{DE2EAE83-4994-4F7D-BC6F-47BCC46170D8}" presName="iconSpace" presStyleCnt="0"/>
      <dgm:spPr/>
    </dgm:pt>
    <dgm:pt modelId="{37198FC8-3BE5-4C87-9CB5-060D2B3B8455}" type="pres">
      <dgm:prSet presAssocID="{DE2EAE83-4994-4F7D-BC6F-47BCC46170D8}" presName="parTx" presStyleLbl="revTx" presStyleIdx="4" presStyleCnt="10">
        <dgm:presLayoutVars>
          <dgm:chMax val="0"/>
          <dgm:chPref val="0"/>
        </dgm:presLayoutVars>
      </dgm:prSet>
      <dgm:spPr/>
    </dgm:pt>
    <dgm:pt modelId="{2942CD7E-DEA7-4958-9CC5-7821B07BABFE}" type="pres">
      <dgm:prSet presAssocID="{DE2EAE83-4994-4F7D-BC6F-47BCC46170D8}" presName="txSpace" presStyleCnt="0"/>
      <dgm:spPr/>
    </dgm:pt>
    <dgm:pt modelId="{D3A93B0E-1DE6-4962-8058-6281F48029A7}" type="pres">
      <dgm:prSet presAssocID="{DE2EAE83-4994-4F7D-BC6F-47BCC46170D8}" presName="desTx" presStyleLbl="revTx" presStyleIdx="5" presStyleCnt="10">
        <dgm:presLayoutVars/>
      </dgm:prSet>
      <dgm:spPr/>
    </dgm:pt>
    <dgm:pt modelId="{251AE0D6-012F-49EE-91EC-1FB98241EFD5}" type="pres">
      <dgm:prSet presAssocID="{258F5154-B09F-4B80-B1F3-CC27E6250145}" presName="sibTrans" presStyleCnt="0"/>
      <dgm:spPr/>
    </dgm:pt>
    <dgm:pt modelId="{678F9C5B-6FBF-41D1-8BEC-5960C051AD32}" type="pres">
      <dgm:prSet presAssocID="{254C6429-56FC-4A27-951C-D273BCD2A26E}" presName="compNode" presStyleCnt="0"/>
      <dgm:spPr/>
    </dgm:pt>
    <dgm:pt modelId="{F5684B6F-02BF-44BE-8706-D3CAD1B898E7}" type="pres">
      <dgm:prSet presAssocID="{254C6429-56FC-4A27-951C-D273BCD2A2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4BBDCF2-6DBF-4F96-B5EA-17A769640515}" type="pres">
      <dgm:prSet presAssocID="{254C6429-56FC-4A27-951C-D273BCD2A26E}" presName="iconSpace" presStyleCnt="0"/>
      <dgm:spPr/>
    </dgm:pt>
    <dgm:pt modelId="{02C99F2D-EB0A-4191-9807-3C739F00A651}" type="pres">
      <dgm:prSet presAssocID="{254C6429-56FC-4A27-951C-D273BCD2A26E}" presName="parTx" presStyleLbl="revTx" presStyleIdx="6" presStyleCnt="10">
        <dgm:presLayoutVars>
          <dgm:chMax val="0"/>
          <dgm:chPref val="0"/>
        </dgm:presLayoutVars>
      </dgm:prSet>
      <dgm:spPr/>
    </dgm:pt>
    <dgm:pt modelId="{5B40BB99-B286-4CDC-9586-73E20F2A4C84}" type="pres">
      <dgm:prSet presAssocID="{254C6429-56FC-4A27-951C-D273BCD2A26E}" presName="txSpace" presStyleCnt="0"/>
      <dgm:spPr/>
    </dgm:pt>
    <dgm:pt modelId="{3406C85C-58FA-4831-B2D5-23F17D60B4CA}" type="pres">
      <dgm:prSet presAssocID="{254C6429-56FC-4A27-951C-D273BCD2A26E}" presName="desTx" presStyleLbl="revTx" presStyleIdx="7" presStyleCnt="10">
        <dgm:presLayoutVars/>
      </dgm:prSet>
      <dgm:spPr/>
    </dgm:pt>
    <dgm:pt modelId="{73D5C8B0-44D7-424C-8D50-C86FA1949230}" type="pres">
      <dgm:prSet presAssocID="{7B1732FA-80ED-4D0B-9322-5DDC1FEB94AE}" presName="sibTrans" presStyleCnt="0"/>
      <dgm:spPr/>
    </dgm:pt>
    <dgm:pt modelId="{8B203E3E-D63F-4FF5-AD59-A5BC88F6872C}" type="pres">
      <dgm:prSet presAssocID="{4A58A3A0-0E0F-4FE7-8DEF-246B7EC684E9}" presName="compNode" presStyleCnt="0"/>
      <dgm:spPr/>
    </dgm:pt>
    <dgm:pt modelId="{45AC93BE-F72A-4955-BAF4-676A3D46C478}" type="pres">
      <dgm:prSet presAssocID="{4A58A3A0-0E0F-4FE7-8DEF-246B7EC684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89C225D-EE31-4DC4-A3D1-B055C9AC5326}" type="pres">
      <dgm:prSet presAssocID="{4A58A3A0-0E0F-4FE7-8DEF-246B7EC684E9}" presName="iconSpace" presStyleCnt="0"/>
      <dgm:spPr/>
    </dgm:pt>
    <dgm:pt modelId="{02579874-039C-4FFC-8D24-E89F419BD558}" type="pres">
      <dgm:prSet presAssocID="{4A58A3A0-0E0F-4FE7-8DEF-246B7EC684E9}" presName="parTx" presStyleLbl="revTx" presStyleIdx="8" presStyleCnt="10">
        <dgm:presLayoutVars>
          <dgm:chMax val="0"/>
          <dgm:chPref val="0"/>
        </dgm:presLayoutVars>
      </dgm:prSet>
      <dgm:spPr/>
    </dgm:pt>
    <dgm:pt modelId="{1B02A9CC-6990-49F0-A538-53FC9D862010}" type="pres">
      <dgm:prSet presAssocID="{4A58A3A0-0E0F-4FE7-8DEF-246B7EC684E9}" presName="txSpace" presStyleCnt="0"/>
      <dgm:spPr/>
    </dgm:pt>
    <dgm:pt modelId="{C82055C2-895D-4694-9E90-889C76FCE44C}" type="pres">
      <dgm:prSet presAssocID="{4A58A3A0-0E0F-4FE7-8DEF-246B7EC684E9}" presName="desTx" presStyleLbl="revTx" presStyleIdx="9" presStyleCnt="10">
        <dgm:presLayoutVars/>
      </dgm:prSet>
      <dgm:spPr/>
    </dgm:pt>
  </dgm:ptLst>
  <dgm:cxnLst>
    <dgm:cxn modelId="{9F444810-CBA3-4591-A03A-6AEDD94C01B5}" type="presOf" srcId="{BD99E3D2-349C-4967-B090-D0257E15BB44}" destId="{3406C85C-58FA-4831-B2D5-23F17D60B4CA}" srcOrd="0" destOrd="1" presId="urn:microsoft.com/office/officeart/2018/2/layout/IconLabelDescriptionList"/>
    <dgm:cxn modelId="{5381B713-4A5A-4CBE-AE50-45487330FA48}" type="presOf" srcId="{FCC7BB18-CA69-4A91-B60C-9DB22DF8B82B}" destId="{5DCBCB5E-FE52-436C-9A33-DB339E608157}" srcOrd="0" destOrd="0" presId="urn:microsoft.com/office/officeart/2018/2/layout/IconLabelDescriptionList"/>
    <dgm:cxn modelId="{9FF47414-E5BE-453F-ABDA-AECBF2F9322E}" srcId="{4599719D-FB23-4D83-A5A3-927D023B9804}" destId="{F8898BE8-9751-48C3-A9B1-38E0B5837239}" srcOrd="0" destOrd="0" parTransId="{9DB8F2FB-E846-4976-AB1A-63D57B1F99F5}" sibTransId="{E8C403E1-7F6D-4BFC-A4C6-ED816AB2BD50}"/>
    <dgm:cxn modelId="{B1A0B017-2286-4236-A9F0-21F92A261F36}" type="presOf" srcId="{ABB0B273-7FA8-402F-B580-4ECF7A5D02C3}" destId="{D3A93B0E-1DE6-4962-8058-6281F48029A7}" srcOrd="0" destOrd="0" presId="urn:microsoft.com/office/officeart/2018/2/layout/IconLabelDescriptionList"/>
    <dgm:cxn modelId="{FC65BF26-03E9-49F2-871F-151EF3F8DABA}" type="presOf" srcId="{1C22FF7A-2D98-401E-B9C7-8F1A1A5E1414}" destId="{C82055C2-895D-4694-9E90-889C76FCE44C}" srcOrd="0" destOrd="1" presId="urn:microsoft.com/office/officeart/2018/2/layout/IconLabelDescriptionList"/>
    <dgm:cxn modelId="{73C9632A-20D1-4490-AB55-38F24AFBD323}" srcId="{4599719D-FB23-4D83-A5A3-927D023B9804}" destId="{E9570745-7DC6-4F2B-B4F6-B5FDCD9EB82E}" srcOrd="1" destOrd="0" parTransId="{69D3E76F-7140-4E06-9DAA-DC396D7DCCE0}" sibTransId="{119A1FAB-20A8-47AE-810B-A725B4E1E155}"/>
    <dgm:cxn modelId="{4C84BC33-A13E-4018-A8D9-1446D6EBE120}" srcId="{DE2EAE83-4994-4F7D-BC6F-47BCC46170D8}" destId="{96B1CB20-AA7D-4843-A766-4CD35B7E293F}" srcOrd="1" destOrd="0" parTransId="{9591061B-67B7-4AD9-8ABE-6F2FA4BB9F36}" sibTransId="{342E53B0-728C-4859-8CC1-B258028541FE}"/>
    <dgm:cxn modelId="{7042643C-EBB8-41F5-9ABE-D98362A62DE9}" srcId="{254C6429-56FC-4A27-951C-D273BCD2A26E}" destId="{86074F0A-6186-4F75-BD93-6D62F12F02E0}" srcOrd="0" destOrd="0" parTransId="{FAFD36EB-E029-4B33-A6A2-8DAA221A550C}" sibTransId="{B62FF017-D4F9-4746-9E10-476FCA30C517}"/>
    <dgm:cxn modelId="{1A56275D-C577-4F6D-B899-E3E8885552CA}" srcId="{254C6429-56FC-4A27-951C-D273BCD2A26E}" destId="{352F930A-916C-4C70-856D-6694BD13D1B3}" srcOrd="2" destOrd="0" parTransId="{CD8DC796-AEF8-4447-A31A-3A49AB3E59C0}" sibTransId="{303755D2-8439-4CE0-890A-CC582D43B77F}"/>
    <dgm:cxn modelId="{0A77495E-733B-4B51-B05F-F2F5CA045E7C}" type="presOf" srcId="{EFEADB69-9A48-4B90-B49C-7BC2AD2AD330}" destId="{5DCBCB5E-FE52-436C-9A33-DB339E608157}" srcOrd="0" destOrd="2" presId="urn:microsoft.com/office/officeart/2018/2/layout/IconLabelDescriptionList"/>
    <dgm:cxn modelId="{2BCAC45F-2D13-431C-8DBD-4754332F390A}" srcId="{DE2EAE83-4994-4F7D-BC6F-47BCC46170D8}" destId="{71AB9976-539C-47A1-90BE-868F5E450940}" srcOrd="2" destOrd="0" parTransId="{56708FEF-44F4-44E2-981F-ED47FE2B31D2}" sibTransId="{52278A9B-0DF0-4F7F-A965-751D108D7C5E}"/>
    <dgm:cxn modelId="{0BF21742-F502-4069-A70A-2084971D66AC}" type="presOf" srcId="{F8898BE8-9751-48C3-A9B1-38E0B5837239}" destId="{290ACDFA-4A23-424C-ACCB-A8AA7E9D2F69}" srcOrd="0" destOrd="0" presId="urn:microsoft.com/office/officeart/2018/2/layout/IconLabelDescriptionList"/>
    <dgm:cxn modelId="{7B927164-5FEE-4F82-9A98-462D3F49156E}" srcId="{4A58A3A0-0E0F-4FE7-8DEF-246B7EC684E9}" destId="{B1539CD3-7EDA-443F-A7DE-0347FD917C38}" srcOrd="0" destOrd="0" parTransId="{4462B18C-569F-4AC7-B192-9D51FA0B31A0}" sibTransId="{D5B41FD0-A24E-40DB-93C8-187C42F19265}"/>
    <dgm:cxn modelId="{99D85369-13A9-46D5-A9E1-8513C764326F}" srcId="{CABAC8FB-9745-410D-9F2C-41DAFB332E48}" destId="{254C6429-56FC-4A27-951C-D273BCD2A26E}" srcOrd="3" destOrd="0" parTransId="{E26B141D-B5C4-4190-A795-D563EB129C42}" sibTransId="{7B1732FA-80ED-4D0B-9322-5DDC1FEB94AE}"/>
    <dgm:cxn modelId="{BB894F4B-3C28-48BF-A32B-6540577CE202}" type="presOf" srcId="{DE2EAE83-4994-4F7D-BC6F-47BCC46170D8}" destId="{37198FC8-3BE5-4C87-9CB5-060D2B3B8455}" srcOrd="0" destOrd="0" presId="urn:microsoft.com/office/officeart/2018/2/layout/IconLabelDescriptionList"/>
    <dgm:cxn modelId="{8A7BCD4D-4CD6-4F96-AD37-638E18E2C715}" type="presOf" srcId="{43000984-3603-4747-A2B8-09D42993FD7F}" destId="{C82055C2-895D-4694-9E90-889C76FCE44C}" srcOrd="0" destOrd="2" presId="urn:microsoft.com/office/officeart/2018/2/layout/IconLabelDescriptionList"/>
    <dgm:cxn modelId="{24AA954E-537D-4E00-9DC6-E172D222F153}" type="presOf" srcId="{96B1CB20-AA7D-4843-A766-4CD35B7E293F}" destId="{D3A93B0E-1DE6-4962-8058-6281F48029A7}" srcOrd="0" destOrd="1" presId="urn:microsoft.com/office/officeart/2018/2/layout/IconLabelDescriptionList"/>
    <dgm:cxn modelId="{814D7E75-C34F-4329-9924-F07FFDBF2FCA}" type="presOf" srcId="{49D4E16D-0927-416F-9227-4D1CF4318803}" destId="{290ACDFA-4A23-424C-ACCB-A8AA7E9D2F69}" srcOrd="0" destOrd="2" presId="urn:microsoft.com/office/officeart/2018/2/layout/IconLabelDescriptionList"/>
    <dgm:cxn modelId="{F778E179-5F3B-47D7-AA68-DD5537478496}" srcId="{CABAC8FB-9745-410D-9F2C-41DAFB332E48}" destId="{DE2EAE83-4994-4F7D-BC6F-47BCC46170D8}" srcOrd="2" destOrd="0" parTransId="{1E798846-B780-400B-9ABB-1856AB8A0AA2}" sibTransId="{258F5154-B09F-4B80-B1F3-CC27E6250145}"/>
    <dgm:cxn modelId="{F76BDC7F-6DE8-4635-BBB8-5CC692FBB7B3}" type="presOf" srcId="{E9570745-7DC6-4F2B-B4F6-B5FDCD9EB82E}" destId="{290ACDFA-4A23-424C-ACCB-A8AA7E9D2F69}" srcOrd="0" destOrd="1" presId="urn:microsoft.com/office/officeart/2018/2/layout/IconLabelDescriptionList"/>
    <dgm:cxn modelId="{BD1D5C81-2E52-40CE-A916-058874EC82A0}" type="presOf" srcId="{0A756CC2-35E7-45CF-8309-83FD87DCD2E4}" destId="{3718EB5A-4F40-4045-811C-F9E51D12A34A}" srcOrd="0" destOrd="0" presId="urn:microsoft.com/office/officeart/2018/2/layout/IconLabelDescriptionList"/>
    <dgm:cxn modelId="{67FCB088-5250-4A91-B0F2-476FA099D078}" type="presOf" srcId="{352F930A-916C-4C70-856D-6694BD13D1B3}" destId="{3406C85C-58FA-4831-B2D5-23F17D60B4CA}" srcOrd="0" destOrd="2" presId="urn:microsoft.com/office/officeart/2018/2/layout/IconLabelDescriptionList"/>
    <dgm:cxn modelId="{B8D20A8A-D91A-4314-BE7D-FD047944FFBB}" srcId="{DE2EAE83-4994-4F7D-BC6F-47BCC46170D8}" destId="{ABB0B273-7FA8-402F-B580-4ECF7A5D02C3}" srcOrd="0" destOrd="0" parTransId="{E480F1E3-D20F-4A17-A891-B94027C59A0E}" sibTransId="{5A008D5A-624C-422D-BED1-0F62E59FD919}"/>
    <dgm:cxn modelId="{354CD28C-F681-4ECB-B5B4-ABE659FE0D6B}" type="presOf" srcId="{3678D15E-B1C2-4599-87FA-1D3120D5C54B}" destId="{5DCBCB5E-FE52-436C-9A33-DB339E608157}" srcOrd="0" destOrd="1" presId="urn:microsoft.com/office/officeart/2018/2/layout/IconLabelDescriptionList"/>
    <dgm:cxn modelId="{B8BC1B9D-66CE-4794-A0F3-BAAC42B7728E}" srcId="{4A58A3A0-0E0F-4FE7-8DEF-246B7EC684E9}" destId="{43000984-3603-4747-A2B8-09D42993FD7F}" srcOrd="2" destOrd="0" parTransId="{2035327F-274C-4B78-92B6-1B9D18DF8135}" sibTransId="{B32C3D8B-A417-4F70-AB30-2A4054915DBF}"/>
    <dgm:cxn modelId="{094DA79F-95C2-481D-B00A-635129616A9A}" type="presOf" srcId="{71AB9976-539C-47A1-90BE-868F5E450940}" destId="{D3A93B0E-1DE6-4962-8058-6281F48029A7}" srcOrd="0" destOrd="2" presId="urn:microsoft.com/office/officeart/2018/2/layout/IconLabelDescriptionList"/>
    <dgm:cxn modelId="{42C90EA3-1A78-4EF1-B391-D259085498C3}" srcId="{0A756CC2-35E7-45CF-8309-83FD87DCD2E4}" destId="{FCC7BB18-CA69-4A91-B60C-9DB22DF8B82B}" srcOrd="0" destOrd="0" parTransId="{52B01D0C-6853-4310-B226-BC2C1D1D839A}" sibTransId="{FC4E10FF-C9EE-4355-B99B-7C96336C3E49}"/>
    <dgm:cxn modelId="{0BEC18B6-EFC9-4E88-A6C4-383908F0BBFB}" type="presOf" srcId="{254C6429-56FC-4A27-951C-D273BCD2A26E}" destId="{02C99F2D-EB0A-4191-9807-3C739F00A651}" srcOrd="0" destOrd="0" presId="urn:microsoft.com/office/officeart/2018/2/layout/IconLabelDescriptionList"/>
    <dgm:cxn modelId="{F47CC3B6-E48F-426D-BE15-B091FFBEAB91}" srcId="{4A58A3A0-0E0F-4FE7-8DEF-246B7EC684E9}" destId="{1C22FF7A-2D98-401E-B9C7-8F1A1A5E1414}" srcOrd="1" destOrd="0" parTransId="{0CA95729-FF76-4F1B-9699-DC96AF988BFB}" sibTransId="{6BE9A2FC-17F4-4069-9D83-C43F03DB7D67}"/>
    <dgm:cxn modelId="{4850C6B8-037E-48B6-8461-2DC84CF09977}" srcId="{4599719D-FB23-4D83-A5A3-927D023B9804}" destId="{49D4E16D-0927-416F-9227-4D1CF4318803}" srcOrd="2" destOrd="0" parTransId="{DC4192AC-8EAC-4E04-884B-40D765D0A312}" sibTransId="{1765DC56-D398-4CCA-9BA3-DDBA54CA1BF9}"/>
    <dgm:cxn modelId="{56BDB0BB-F3E8-424F-91A8-1DB6F3ACAC29}" type="presOf" srcId="{CABAC8FB-9745-410D-9F2C-41DAFB332E48}" destId="{929771DA-7F7B-421C-B35D-77FBC4DF9843}" srcOrd="0" destOrd="0" presId="urn:microsoft.com/office/officeart/2018/2/layout/IconLabelDescriptionList"/>
    <dgm:cxn modelId="{A5FC26BC-FE5F-4100-B7D8-3997AA46386D}" type="presOf" srcId="{B1539CD3-7EDA-443F-A7DE-0347FD917C38}" destId="{C82055C2-895D-4694-9E90-889C76FCE44C}" srcOrd="0" destOrd="0" presId="urn:microsoft.com/office/officeart/2018/2/layout/IconLabelDescriptionList"/>
    <dgm:cxn modelId="{67E48AC6-ED57-4BDC-B5E4-669A62EC9029}" type="presOf" srcId="{4599719D-FB23-4D83-A5A3-927D023B9804}" destId="{B610687E-6D2D-4FF8-ABA9-AD290F333BE7}" srcOrd="0" destOrd="0" presId="urn:microsoft.com/office/officeart/2018/2/layout/IconLabelDescriptionList"/>
    <dgm:cxn modelId="{544061C7-898F-4C02-9CF1-E85A3174722F}" srcId="{CABAC8FB-9745-410D-9F2C-41DAFB332E48}" destId="{4A58A3A0-0E0F-4FE7-8DEF-246B7EC684E9}" srcOrd="4" destOrd="0" parTransId="{86389F06-DD0B-4082-8AAB-4E5517A1D012}" sibTransId="{DB7747E6-6FEA-42AF-B8E1-1C33922E3CD3}"/>
    <dgm:cxn modelId="{9F4173D4-A041-4247-B205-91A4419A66A2}" srcId="{0A756CC2-35E7-45CF-8309-83FD87DCD2E4}" destId="{EFEADB69-9A48-4B90-B49C-7BC2AD2AD330}" srcOrd="2" destOrd="0" parTransId="{27255BFF-DEDB-4E28-ABB3-22250CF76D04}" sibTransId="{94501D81-061D-462E-BC76-448746796477}"/>
    <dgm:cxn modelId="{2453A2D6-3C10-4424-B0C7-E7A42D9A213D}" srcId="{0A756CC2-35E7-45CF-8309-83FD87DCD2E4}" destId="{3678D15E-B1C2-4599-87FA-1D3120D5C54B}" srcOrd="1" destOrd="0" parTransId="{6FBD2DFB-DAC7-4425-BA77-B99A3921F5D2}" sibTransId="{BD2B630E-7EC1-4B8E-9BA8-7EE884272354}"/>
    <dgm:cxn modelId="{B542F3D6-525A-4511-BFAC-DD11B14EE2C4}" srcId="{254C6429-56FC-4A27-951C-D273BCD2A26E}" destId="{BD99E3D2-349C-4967-B090-D0257E15BB44}" srcOrd="1" destOrd="0" parTransId="{54B0BD65-CBDC-4941-BF1F-225F54BFEA6D}" sibTransId="{D15B6328-22B0-495D-BAC2-73AA1B5E63D5}"/>
    <dgm:cxn modelId="{A6D59CD7-9F49-42E7-8C0B-E936575E816A}" srcId="{CABAC8FB-9745-410D-9F2C-41DAFB332E48}" destId="{0A756CC2-35E7-45CF-8309-83FD87DCD2E4}" srcOrd="0" destOrd="0" parTransId="{E3C1E7BB-909C-4686-B638-93F4FCFEA048}" sibTransId="{A9DCEA9E-06D8-447D-B003-9BAEF2F9A407}"/>
    <dgm:cxn modelId="{9FD404EB-3794-4D52-A62D-1FA0E7C24AEC}" srcId="{CABAC8FB-9745-410D-9F2C-41DAFB332E48}" destId="{4599719D-FB23-4D83-A5A3-927D023B9804}" srcOrd="1" destOrd="0" parTransId="{2A035413-4D71-4A39-AC81-F118AD2AE97F}" sibTransId="{0E781EE1-EB65-4AC4-ACB4-6C25ED9F6E02}"/>
    <dgm:cxn modelId="{131FD9F4-E2CE-4661-B09A-10D11CE9F001}" type="presOf" srcId="{4A58A3A0-0E0F-4FE7-8DEF-246B7EC684E9}" destId="{02579874-039C-4FFC-8D24-E89F419BD558}" srcOrd="0" destOrd="0" presId="urn:microsoft.com/office/officeart/2018/2/layout/IconLabelDescriptionList"/>
    <dgm:cxn modelId="{341E2BFD-D04D-45F4-BD16-98AE1EA0E47C}" type="presOf" srcId="{86074F0A-6186-4F75-BD93-6D62F12F02E0}" destId="{3406C85C-58FA-4831-B2D5-23F17D60B4CA}" srcOrd="0" destOrd="0" presId="urn:microsoft.com/office/officeart/2018/2/layout/IconLabelDescriptionList"/>
    <dgm:cxn modelId="{C3CB33EF-A0B5-48A0-ACC2-DF0234C819C1}" type="presParOf" srcId="{929771DA-7F7B-421C-B35D-77FBC4DF9843}" destId="{48516F62-7562-4112-9619-B8E2D8F15210}" srcOrd="0" destOrd="0" presId="urn:microsoft.com/office/officeart/2018/2/layout/IconLabelDescriptionList"/>
    <dgm:cxn modelId="{71ED196F-35BB-4D4B-9A7A-A2A4CC4BE621}" type="presParOf" srcId="{48516F62-7562-4112-9619-B8E2D8F15210}" destId="{D58E11CA-B5E2-49F9-A3F7-9423843CB20D}" srcOrd="0" destOrd="0" presId="urn:microsoft.com/office/officeart/2018/2/layout/IconLabelDescriptionList"/>
    <dgm:cxn modelId="{479F3B97-16F8-408D-A6D7-366A17A74235}" type="presParOf" srcId="{48516F62-7562-4112-9619-B8E2D8F15210}" destId="{FB38261A-53A1-4BD6-AE77-D53889F8BCE7}" srcOrd="1" destOrd="0" presId="urn:microsoft.com/office/officeart/2018/2/layout/IconLabelDescriptionList"/>
    <dgm:cxn modelId="{4089F67F-9954-4977-9388-32F5324B6638}" type="presParOf" srcId="{48516F62-7562-4112-9619-B8E2D8F15210}" destId="{3718EB5A-4F40-4045-811C-F9E51D12A34A}" srcOrd="2" destOrd="0" presId="urn:microsoft.com/office/officeart/2018/2/layout/IconLabelDescriptionList"/>
    <dgm:cxn modelId="{61289746-781F-4139-B401-1179600A011B}" type="presParOf" srcId="{48516F62-7562-4112-9619-B8E2D8F15210}" destId="{72EE453E-20B5-4BA0-AE02-950A31F0C513}" srcOrd="3" destOrd="0" presId="urn:microsoft.com/office/officeart/2018/2/layout/IconLabelDescriptionList"/>
    <dgm:cxn modelId="{3127DBA6-5BBA-46BE-86D5-1AA99C349B69}" type="presParOf" srcId="{48516F62-7562-4112-9619-B8E2D8F15210}" destId="{5DCBCB5E-FE52-436C-9A33-DB339E608157}" srcOrd="4" destOrd="0" presId="urn:microsoft.com/office/officeart/2018/2/layout/IconLabelDescriptionList"/>
    <dgm:cxn modelId="{F7E35A7A-862F-4AEB-9C76-E3A65A3967BC}" type="presParOf" srcId="{929771DA-7F7B-421C-B35D-77FBC4DF9843}" destId="{22173C6B-5314-4A7C-B46A-32F6E73A4925}" srcOrd="1" destOrd="0" presId="urn:microsoft.com/office/officeart/2018/2/layout/IconLabelDescriptionList"/>
    <dgm:cxn modelId="{474FD4D7-8D0E-4E9B-A0CC-0BA3D01D51CA}" type="presParOf" srcId="{929771DA-7F7B-421C-B35D-77FBC4DF9843}" destId="{B4FD0180-A695-44BB-9AC8-29CEE715F080}" srcOrd="2" destOrd="0" presId="urn:microsoft.com/office/officeart/2018/2/layout/IconLabelDescriptionList"/>
    <dgm:cxn modelId="{A3232C06-381D-41E6-B541-028DA50D7F60}" type="presParOf" srcId="{B4FD0180-A695-44BB-9AC8-29CEE715F080}" destId="{0DC51388-E689-4649-BCCB-D650550A3817}" srcOrd="0" destOrd="0" presId="urn:microsoft.com/office/officeart/2018/2/layout/IconLabelDescriptionList"/>
    <dgm:cxn modelId="{60C27861-6F50-47E7-BBC2-317D388E8C17}" type="presParOf" srcId="{B4FD0180-A695-44BB-9AC8-29CEE715F080}" destId="{3E384771-CD1A-427D-8683-265D9FC0782E}" srcOrd="1" destOrd="0" presId="urn:microsoft.com/office/officeart/2018/2/layout/IconLabelDescriptionList"/>
    <dgm:cxn modelId="{FB71E2D5-3AC8-4BE8-9CFE-C8982972C130}" type="presParOf" srcId="{B4FD0180-A695-44BB-9AC8-29CEE715F080}" destId="{B610687E-6D2D-4FF8-ABA9-AD290F333BE7}" srcOrd="2" destOrd="0" presId="urn:microsoft.com/office/officeart/2018/2/layout/IconLabelDescriptionList"/>
    <dgm:cxn modelId="{CE99B44B-156C-46D6-BAE2-EF5F33056D8B}" type="presParOf" srcId="{B4FD0180-A695-44BB-9AC8-29CEE715F080}" destId="{32EE7F44-1B7A-4324-A8A0-DA294522B5E6}" srcOrd="3" destOrd="0" presId="urn:microsoft.com/office/officeart/2018/2/layout/IconLabelDescriptionList"/>
    <dgm:cxn modelId="{5C991C30-4D50-4D15-835C-307E50BA27A5}" type="presParOf" srcId="{B4FD0180-A695-44BB-9AC8-29CEE715F080}" destId="{290ACDFA-4A23-424C-ACCB-A8AA7E9D2F69}" srcOrd="4" destOrd="0" presId="urn:microsoft.com/office/officeart/2018/2/layout/IconLabelDescriptionList"/>
    <dgm:cxn modelId="{9A0696AB-EC0C-4A68-AD9C-BE30F001646A}" type="presParOf" srcId="{929771DA-7F7B-421C-B35D-77FBC4DF9843}" destId="{5B08099A-7C41-4334-AA10-190E64BE87FB}" srcOrd="3" destOrd="0" presId="urn:microsoft.com/office/officeart/2018/2/layout/IconLabelDescriptionList"/>
    <dgm:cxn modelId="{FD33D423-74C8-4DAB-B897-BAD1A8DBFC15}" type="presParOf" srcId="{929771DA-7F7B-421C-B35D-77FBC4DF9843}" destId="{DA47A46A-9F8A-4215-B67B-2C5E644C13D4}" srcOrd="4" destOrd="0" presId="urn:microsoft.com/office/officeart/2018/2/layout/IconLabelDescriptionList"/>
    <dgm:cxn modelId="{3C37C8C8-CA6B-4918-ADBA-F963E95756A4}" type="presParOf" srcId="{DA47A46A-9F8A-4215-B67B-2C5E644C13D4}" destId="{36C42DDB-4C91-433A-AB53-A0E84CCD7BFD}" srcOrd="0" destOrd="0" presId="urn:microsoft.com/office/officeart/2018/2/layout/IconLabelDescriptionList"/>
    <dgm:cxn modelId="{01A60575-F3A1-48F9-A317-689CC6156700}" type="presParOf" srcId="{DA47A46A-9F8A-4215-B67B-2C5E644C13D4}" destId="{726C1531-8351-4F59-B6CA-8918FC6F3D71}" srcOrd="1" destOrd="0" presId="urn:microsoft.com/office/officeart/2018/2/layout/IconLabelDescriptionList"/>
    <dgm:cxn modelId="{E611253A-0E11-4895-9720-FC6D84BFA91D}" type="presParOf" srcId="{DA47A46A-9F8A-4215-B67B-2C5E644C13D4}" destId="{37198FC8-3BE5-4C87-9CB5-060D2B3B8455}" srcOrd="2" destOrd="0" presId="urn:microsoft.com/office/officeart/2018/2/layout/IconLabelDescriptionList"/>
    <dgm:cxn modelId="{60981E3B-0DD1-41DC-81F8-78C89BEDDB8D}" type="presParOf" srcId="{DA47A46A-9F8A-4215-B67B-2C5E644C13D4}" destId="{2942CD7E-DEA7-4958-9CC5-7821B07BABFE}" srcOrd="3" destOrd="0" presId="urn:microsoft.com/office/officeart/2018/2/layout/IconLabelDescriptionList"/>
    <dgm:cxn modelId="{75576C4E-BD50-445D-BD0A-0F4717C914B7}" type="presParOf" srcId="{DA47A46A-9F8A-4215-B67B-2C5E644C13D4}" destId="{D3A93B0E-1DE6-4962-8058-6281F48029A7}" srcOrd="4" destOrd="0" presId="urn:microsoft.com/office/officeart/2018/2/layout/IconLabelDescriptionList"/>
    <dgm:cxn modelId="{5B7F7AB6-BB05-445A-A55C-F9784D40464F}" type="presParOf" srcId="{929771DA-7F7B-421C-B35D-77FBC4DF9843}" destId="{251AE0D6-012F-49EE-91EC-1FB98241EFD5}" srcOrd="5" destOrd="0" presId="urn:microsoft.com/office/officeart/2018/2/layout/IconLabelDescriptionList"/>
    <dgm:cxn modelId="{7C7FF176-1BB1-4F3E-9837-4CBDAA82B8DC}" type="presParOf" srcId="{929771DA-7F7B-421C-B35D-77FBC4DF9843}" destId="{678F9C5B-6FBF-41D1-8BEC-5960C051AD32}" srcOrd="6" destOrd="0" presId="urn:microsoft.com/office/officeart/2018/2/layout/IconLabelDescriptionList"/>
    <dgm:cxn modelId="{5C998FC8-C0D3-4107-843B-AC18AF4799F1}" type="presParOf" srcId="{678F9C5B-6FBF-41D1-8BEC-5960C051AD32}" destId="{F5684B6F-02BF-44BE-8706-D3CAD1B898E7}" srcOrd="0" destOrd="0" presId="urn:microsoft.com/office/officeart/2018/2/layout/IconLabelDescriptionList"/>
    <dgm:cxn modelId="{26B5E37F-57E5-4388-9E0B-4AB0B46A8A3C}" type="presParOf" srcId="{678F9C5B-6FBF-41D1-8BEC-5960C051AD32}" destId="{B4BBDCF2-6DBF-4F96-B5EA-17A769640515}" srcOrd="1" destOrd="0" presId="urn:microsoft.com/office/officeart/2018/2/layout/IconLabelDescriptionList"/>
    <dgm:cxn modelId="{FB8FB4BD-C1AE-48CC-953D-4FB2D10FD22F}" type="presParOf" srcId="{678F9C5B-6FBF-41D1-8BEC-5960C051AD32}" destId="{02C99F2D-EB0A-4191-9807-3C739F00A651}" srcOrd="2" destOrd="0" presId="urn:microsoft.com/office/officeart/2018/2/layout/IconLabelDescriptionList"/>
    <dgm:cxn modelId="{0056874B-549D-4569-9EC8-E724B9E8853E}" type="presParOf" srcId="{678F9C5B-6FBF-41D1-8BEC-5960C051AD32}" destId="{5B40BB99-B286-4CDC-9586-73E20F2A4C84}" srcOrd="3" destOrd="0" presId="urn:microsoft.com/office/officeart/2018/2/layout/IconLabelDescriptionList"/>
    <dgm:cxn modelId="{B8D86533-A4DA-4469-A87A-B5BB145698D1}" type="presParOf" srcId="{678F9C5B-6FBF-41D1-8BEC-5960C051AD32}" destId="{3406C85C-58FA-4831-B2D5-23F17D60B4CA}" srcOrd="4" destOrd="0" presId="urn:microsoft.com/office/officeart/2018/2/layout/IconLabelDescriptionList"/>
    <dgm:cxn modelId="{6C3ADE9E-B2F6-48F1-BA18-DE87EBB01FE0}" type="presParOf" srcId="{929771DA-7F7B-421C-B35D-77FBC4DF9843}" destId="{73D5C8B0-44D7-424C-8D50-C86FA1949230}" srcOrd="7" destOrd="0" presId="urn:microsoft.com/office/officeart/2018/2/layout/IconLabelDescriptionList"/>
    <dgm:cxn modelId="{906062DC-E7DC-4E6F-A35E-C24A1F2FB25F}" type="presParOf" srcId="{929771DA-7F7B-421C-B35D-77FBC4DF9843}" destId="{8B203E3E-D63F-4FF5-AD59-A5BC88F6872C}" srcOrd="8" destOrd="0" presId="urn:microsoft.com/office/officeart/2018/2/layout/IconLabelDescriptionList"/>
    <dgm:cxn modelId="{990927C8-1BD5-402D-A622-D1892F1695D0}" type="presParOf" srcId="{8B203E3E-D63F-4FF5-AD59-A5BC88F6872C}" destId="{45AC93BE-F72A-4955-BAF4-676A3D46C478}" srcOrd="0" destOrd="0" presId="urn:microsoft.com/office/officeart/2018/2/layout/IconLabelDescriptionList"/>
    <dgm:cxn modelId="{20ECA31C-C3E7-4F52-97B2-C15FDEB35D05}" type="presParOf" srcId="{8B203E3E-D63F-4FF5-AD59-A5BC88F6872C}" destId="{289C225D-EE31-4DC4-A3D1-B055C9AC5326}" srcOrd="1" destOrd="0" presId="urn:microsoft.com/office/officeart/2018/2/layout/IconLabelDescriptionList"/>
    <dgm:cxn modelId="{C5020828-E400-48C0-84C5-6A8D2BA2EF2B}" type="presParOf" srcId="{8B203E3E-D63F-4FF5-AD59-A5BC88F6872C}" destId="{02579874-039C-4FFC-8D24-E89F419BD558}" srcOrd="2" destOrd="0" presId="urn:microsoft.com/office/officeart/2018/2/layout/IconLabelDescriptionList"/>
    <dgm:cxn modelId="{5082AF11-F6BA-410E-9769-2B6F27723D9A}" type="presParOf" srcId="{8B203E3E-D63F-4FF5-AD59-A5BC88F6872C}" destId="{1B02A9CC-6990-49F0-A538-53FC9D862010}" srcOrd="3" destOrd="0" presId="urn:microsoft.com/office/officeart/2018/2/layout/IconLabelDescriptionList"/>
    <dgm:cxn modelId="{3E1C7B65-C51C-48F0-B38C-0C89DF07D1D3}" type="presParOf" srcId="{8B203E3E-D63F-4FF5-AD59-A5BC88F6872C}" destId="{C82055C2-895D-4694-9E90-889C76FCE4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B168B-0529-46DE-BA78-E218748382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542EC0-32BA-47FF-B572-EDE428519542}">
      <dgm:prSet/>
      <dgm:spPr/>
      <dgm:t>
        <a:bodyPr/>
        <a:lstStyle/>
        <a:p>
          <a:r>
            <a:rPr lang="en-US" b="1"/>
            <a:t>Retail and Community Synergy</a:t>
          </a:r>
          <a:endParaRPr lang="en-US"/>
        </a:p>
      </dgm:t>
    </dgm:pt>
    <dgm:pt modelId="{2C842A6E-775B-4A78-8B55-B9B0B1E2EB43}" type="parTrans" cxnId="{9E446D31-2E57-497D-ACC2-6485A56C5DD6}">
      <dgm:prSet/>
      <dgm:spPr/>
      <dgm:t>
        <a:bodyPr/>
        <a:lstStyle/>
        <a:p>
          <a:endParaRPr lang="en-US"/>
        </a:p>
      </dgm:t>
    </dgm:pt>
    <dgm:pt modelId="{8A83A5F8-AA4E-4C0A-ABFC-4508C8F9758E}" type="sibTrans" cxnId="{9E446D31-2E57-497D-ACC2-6485A56C5DD6}">
      <dgm:prSet/>
      <dgm:spPr/>
      <dgm:t>
        <a:bodyPr/>
        <a:lstStyle/>
        <a:p>
          <a:endParaRPr lang="en-US"/>
        </a:p>
      </dgm:t>
    </dgm:pt>
    <dgm:pt modelId="{3C280D26-46C6-4D8A-946B-FBCD653FA261}">
      <dgm:prSet/>
      <dgm:spPr/>
      <dgm:t>
        <a:bodyPr/>
        <a:lstStyle/>
        <a:p>
          <a:r>
            <a:rPr lang="en-US"/>
            <a:t>The project integrates retail operations with community support initiatives, enhancing customer experiences while addressing food waste and insecurity through innovative technology and strategic partnerships.</a:t>
          </a:r>
        </a:p>
      </dgm:t>
    </dgm:pt>
    <dgm:pt modelId="{70280CC6-2C64-4922-9736-BCB95267A438}" type="parTrans" cxnId="{FC81CC7D-9A86-4B14-A6E1-7653B542945D}">
      <dgm:prSet/>
      <dgm:spPr/>
      <dgm:t>
        <a:bodyPr/>
        <a:lstStyle/>
        <a:p>
          <a:endParaRPr lang="en-US"/>
        </a:p>
      </dgm:t>
    </dgm:pt>
    <dgm:pt modelId="{4C57A4C5-C486-4758-BEBC-AEEB3A10EBE3}" type="sibTrans" cxnId="{FC81CC7D-9A86-4B14-A6E1-7653B542945D}">
      <dgm:prSet/>
      <dgm:spPr/>
      <dgm:t>
        <a:bodyPr/>
        <a:lstStyle/>
        <a:p>
          <a:endParaRPr lang="en-US"/>
        </a:p>
      </dgm:t>
    </dgm:pt>
    <dgm:pt modelId="{0DC489DE-EAAA-414F-A08F-272A09E3A940}">
      <dgm:prSet/>
      <dgm:spPr/>
      <dgm:t>
        <a:bodyPr/>
        <a:lstStyle/>
        <a:p>
          <a:r>
            <a:rPr lang="en-US" b="1"/>
            <a:t>Stakeholder Collaboration Importance</a:t>
          </a:r>
          <a:endParaRPr lang="en-US"/>
        </a:p>
      </dgm:t>
    </dgm:pt>
    <dgm:pt modelId="{3A4C921B-1186-4222-A348-D54B55FFE742}" type="parTrans" cxnId="{1B279CED-CFA6-4F88-933D-F370335CBBC9}">
      <dgm:prSet/>
      <dgm:spPr/>
      <dgm:t>
        <a:bodyPr/>
        <a:lstStyle/>
        <a:p>
          <a:endParaRPr lang="en-US"/>
        </a:p>
      </dgm:t>
    </dgm:pt>
    <dgm:pt modelId="{AAA3CF14-E815-4A22-9A48-0704BC01F7F8}" type="sibTrans" cxnId="{1B279CED-CFA6-4F88-933D-F370335CBBC9}">
      <dgm:prSet/>
      <dgm:spPr/>
      <dgm:t>
        <a:bodyPr/>
        <a:lstStyle/>
        <a:p>
          <a:endParaRPr lang="en-US"/>
        </a:p>
      </dgm:t>
    </dgm:pt>
    <dgm:pt modelId="{6884C038-D4C8-4890-AD31-53B6E4D86A69}">
      <dgm:prSet/>
      <dgm:spPr/>
      <dgm:t>
        <a:bodyPr/>
        <a:lstStyle/>
        <a:p>
          <a:r>
            <a:rPr lang="en-US"/>
            <a:t>Engaging diverse stakeholders, including operational staff, management, and community partners, is essential for maximizing the project's impact on both retail efficiency and social responsibility.</a:t>
          </a:r>
        </a:p>
      </dgm:t>
    </dgm:pt>
    <dgm:pt modelId="{EE9A45C5-667F-44E9-8168-6EA5D369B8A5}" type="parTrans" cxnId="{0476789D-F2BF-476A-8BA2-750506D489D3}">
      <dgm:prSet/>
      <dgm:spPr/>
      <dgm:t>
        <a:bodyPr/>
        <a:lstStyle/>
        <a:p>
          <a:endParaRPr lang="en-US"/>
        </a:p>
      </dgm:t>
    </dgm:pt>
    <dgm:pt modelId="{E2F1827F-BE8E-4873-B836-1AB2FE8CE29B}" type="sibTrans" cxnId="{0476789D-F2BF-476A-8BA2-750506D489D3}">
      <dgm:prSet/>
      <dgm:spPr/>
      <dgm:t>
        <a:bodyPr/>
        <a:lstStyle/>
        <a:p>
          <a:endParaRPr lang="en-US"/>
        </a:p>
      </dgm:t>
    </dgm:pt>
    <dgm:pt modelId="{D1CD8A02-2285-415F-9222-574F46985870}" type="pres">
      <dgm:prSet presAssocID="{67DB168B-0529-46DE-BA78-E218748382FA}" presName="root" presStyleCnt="0">
        <dgm:presLayoutVars>
          <dgm:dir/>
          <dgm:resizeHandles val="exact"/>
        </dgm:presLayoutVars>
      </dgm:prSet>
      <dgm:spPr/>
    </dgm:pt>
    <dgm:pt modelId="{E4AD0E8A-ACA3-4CF3-BE31-0674C0BC8D2C}" type="pres">
      <dgm:prSet presAssocID="{5F542EC0-32BA-47FF-B572-EDE428519542}" presName="compNode" presStyleCnt="0"/>
      <dgm:spPr/>
    </dgm:pt>
    <dgm:pt modelId="{91D643B6-A432-4F91-B157-BCA6EE3D094C}" type="pres">
      <dgm:prSet presAssocID="{5F542EC0-32BA-47FF-B572-EDE428519542}" presName="bgRect" presStyleLbl="bgShp" presStyleIdx="0" presStyleCnt="4"/>
      <dgm:spPr/>
    </dgm:pt>
    <dgm:pt modelId="{FBB4A2CD-554F-4FA6-BC30-7BAE49AADD57}" type="pres">
      <dgm:prSet presAssocID="{5F542EC0-32BA-47FF-B572-EDE4285195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6219A1A6-09BE-42D0-8D94-5D7BA48D25AC}" type="pres">
      <dgm:prSet presAssocID="{5F542EC0-32BA-47FF-B572-EDE428519542}" presName="spaceRect" presStyleCnt="0"/>
      <dgm:spPr/>
    </dgm:pt>
    <dgm:pt modelId="{B7EA94E7-06FB-4E23-B1F4-9798F69D664C}" type="pres">
      <dgm:prSet presAssocID="{5F542EC0-32BA-47FF-B572-EDE428519542}" presName="parTx" presStyleLbl="revTx" presStyleIdx="0" presStyleCnt="4">
        <dgm:presLayoutVars>
          <dgm:chMax val="0"/>
          <dgm:chPref val="0"/>
        </dgm:presLayoutVars>
      </dgm:prSet>
      <dgm:spPr/>
    </dgm:pt>
    <dgm:pt modelId="{62F1B010-F8AD-48A8-83FB-FCB7984AB2EF}" type="pres">
      <dgm:prSet presAssocID="{8A83A5F8-AA4E-4C0A-ABFC-4508C8F9758E}" presName="sibTrans" presStyleCnt="0"/>
      <dgm:spPr/>
    </dgm:pt>
    <dgm:pt modelId="{E3039912-1FF5-4A84-8D99-A1C185893DBA}" type="pres">
      <dgm:prSet presAssocID="{3C280D26-46C6-4D8A-946B-FBCD653FA261}" presName="compNode" presStyleCnt="0"/>
      <dgm:spPr/>
    </dgm:pt>
    <dgm:pt modelId="{22E9ABAF-1078-4187-AD7E-3861BC1A1EBC}" type="pres">
      <dgm:prSet presAssocID="{3C280D26-46C6-4D8A-946B-FBCD653FA261}" presName="bgRect" presStyleLbl="bgShp" presStyleIdx="1" presStyleCnt="4"/>
      <dgm:spPr/>
    </dgm:pt>
    <dgm:pt modelId="{1D69A2E4-4F9C-4052-A131-AEFEC101A3D5}" type="pres">
      <dgm:prSet presAssocID="{3C280D26-46C6-4D8A-946B-FBCD653FA2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B1842B4-CABA-403F-AC59-20D25413B505}" type="pres">
      <dgm:prSet presAssocID="{3C280D26-46C6-4D8A-946B-FBCD653FA261}" presName="spaceRect" presStyleCnt="0"/>
      <dgm:spPr/>
    </dgm:pt>
    <dgm:pt modelId="{E2163FD4-0F76-4F3A-9B6B-6F63B7541693}" type="pres">
      <dgm:prSet presAssocID="{3C280D26-46C6-4D8A-946B-FBCD653FA261}" presName="parTx" presStyleLbl="revTx" presStyleIdx="1" presStyleCnt="4">
        <dgm:presLayoutVars>
          <dgm:chMax val="0"/>
          <dgm:chPref val="0"/>
        </dgm:presLayoutVars>
      </dgm:prSet>
      <dgm:spPr/>
    </dgm:pt>
    <dgm:pt modelId="{3BD66508-2024-47AE-A7AD-04B51EC53F22}" type="pres">
      <dgm:prSet presAssocID="{4C57A4C5-C486-4758-BEBC-AEEB3A10EBE3}" presName="sibTrans" presStyleCnt="0"/>
      <dgm:spPr/>
    </dgm:pt>
    <dgm:pt modelId="{692346CF-F13A-4FCF-AF7F-77D964528FE7}" type="pres">
      <dgm:prSet presAssocID="{0DC489DE-EAAA-414F-A08F-272A09E3A940}" presName="compNode" presStyleCnt="0"/>
      <dgm:spPr/>
    </dgm:pt>
    <dgm:pt modelId="{35B038B1-067D-48F0-8B8E-CFC32A5E35B9}" type="pres">
      <dgm:prSet presAssocID="{0DC489DE-EAAA-414F-A08F-272A09E3A940}" presName="bgRect" presStyleLbl="bgShp" presStyleIdx="2" presStyleCnt="4"/>
      <dgm:spPr/>
    </dgm:pt>
    <dgm:pt modelId="{5C3EDACE-FBA5-4A9D-A711-B55663DA495D}" type="pres">
      <dgm:prSet presAssocID="{0DC489DE-EAAA-414F-A08F-272A09E3A9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7B37F44-9DF1-46CE-9C71-E45398A5F576}" type="pres">
      <dgm:prSet presAssocID="{0DC489DE-EAAA-414F-A08F-272A09E3A940}" presName="spaceRect" presStyleCnt="0"/>
      <dgm:spPr/>
    </dgm:pt>
    <dgm:pt modelId="{F83E3EAB-E89B-46D2-8F38-28B23404CAA6}" type="pres">
      <dgm:prSet presAssocID="{0DC489DE-EAAA-414F-A08F-272A09E3A940}" presName="parTx" presStyleLbl="revTx" presStyleIdx="2" presStyleCnt="4">
        <dgm:presLayoutVars>
          <dgm:chMax val="0"/>
          <dgm:chPref val="0"/>
        </dgm:presLayoutVars>
      </dgm:prSet>
      <dgm:spPr/>
    </dgm:pt>
    <dgm:pt modelId="{EBFEA1C1-9D81-4097-9B14-AFE54CC09A48}" type="pres">
      <dgm:prSet presAssocID="{AAA3CF14-E815-4A22-9A48-0704BC01F7F8}" presName="sibTrans" presStyleCnt="0"/>
      <dgm:spPr/>
    </dgm:pt>
    <dgm:pt modelId="{F49C21D7-8CAD-4779-8D60-BBE3EBE0DF28}" type="pres">
      <dgm:prSet presAssocID="{6884C038-D4C8-4890-AD31-53B6E4D86A69}" presName="compNode" presStyleCnt="0"/>
      <dgm:spPr/>
    </dgm:pt>
    <dgm:pt modelId="{8F2386FF-643A-4C5C-B7F6-C030B946A262}" type="pres">
      <dgm:prSet presAssocID="{6884C038-D4C8-4890-AD31-53B6E4D86A69}" presName="bgRect" presStyleLbl="bgShp" presStyleIdx="3" presStyleCnt="4"/>
      <dgm:spPr/>
    </dgm:pt>
    <dgm:pt modelId="{2EE0DA35-5007-4604-B4EA-2527124C4043}" type="pres">
      <dgm:prSet presAssocID="{6884C038-D4C8-4890-AD31-53B6E4D86A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35F1DEC-E58C-492B-B304-3DA64FF5B263}" type="pres">
      <dgm:prSet presAssocID="{6884C038-D4C8-4890-AD31-53B6E4D86A69}" presName="spaceRect" presStyleCnt="0"/>
      <dgm:spPr/>
    </dgm:pt>
    <dgm:pt modelId="{BBDB37EB-43FE-425E-A795-C17D5EC37D3F}" type="pres">
      <dgm:prSet presAssocID="{6884C038-D4C8-4890-AD31-53B6E4D86A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B3D3814-37B0-48AF-90B2-29A4A70B50F3}" type="presOf" srcId="{6884C038-D4C8-4890-AD31-53B6E4D86A69}" destId="{BBDB37EB-43FE-425E-A795-C17D5EC37D3F}" srcOrd="0" destOrd="0" presId="urn:microsoft.com/office/officeart/2018/2/layout/IconVerticalSolidList"/>
    <dgm:cxn modelId="{9E446D31-2E57-497D-ACC2-6485A56C5DD6}" srcId="{67DB168B-0529-46DE-BA78-E218748382FA}" destId="{5F542EC0-32BA-47FF-B572-EDE428519542}" srcOrd="0" destOrd="0" parTransId="{2C842A6E-775B-4A78-8B55-B9B0B1E2EB43}" sibTransId="{8A83A5F8-AA4E-4C0A-ABFC-4508C8F9758E}"/>
    <dgm:cxn modelId="{7D442A72-2EB8-4A21-83B2-952660EB336B}" type="presOf" srcId="{3C280D26-46C6-4D8A-946B-FBCD653FA261}" destId="{E2163FD4-0F76-4F3A-9B6B-6F63B7541693}" srcOrd="0" destOrd="0" presId="urn:microsoft.com/office/officeart/2018/2/layout/IconVerticalSolidList"/>
    <dgm:cxn modelId="{B976E056-D2E3-4E05-8528-63AE255D9D15}" type="presOf" srcId="{67DB168B-0529-46DE-BA78-E218748382FA}" destId="{D1CD8A02-2285-415F-9222-574F46985870}" srcOrd="0" destOrd="0" presId="urn:microsoft.com/office/officeart/2018/2/layout/IconVerticalSolidList"/>
    <dgm:cxn modelId="{FC81CC7D-9A86-4B14-A6E1-7653B542945D}" srcId="{67DB168B-0529-46DE-BA78-E218748382FA}" destId="{3C280D26-46C6-4D8A-946B-FBCD653FA261}" srcOrd="1" destOrd="0" parTransId="{70280CC6-2C64-4922-9736-BCB95267A438}" sibTransId="{4C57A4C5-C486-4758-BEBC-AEEB3A10EBE3}"/>
    <dgm:cxn modelId="{16032B8F-6F05-4969-874D-7D831929DBEC}" type="presOf" srcId="{0DC489DE-EAAA-414F-A08F-272A09E3A940}" destId="{F83E3EAB-E89B-46D2-8F38-28B23404CAA6}" srcOrd="0" destOrd="0" presId="urn:microsoft.com/office/officeart/2018/2/layout/IconVerticalSolidList"/>
    <dgm:cxn modelId="{0476789D-F2BF-476A-8BA2-750506D489D3}" srcId="{67DB168B-0529-46DE-BA78-E218748382FA}" destId="{6884C038-D4C8-4890-AD31-53B6E4D86A69}" srcOrd="3" destOrd="0" parTransId="{EE9A45C5-667F-44E9-8168-6EA5D369B8A5}" sibTransId="{E2F1827F-BE8E-4873-B836-1AB2FE8CE29B}"/>
    <dgm:cxn modelId="{F45D4BAC-A47B-49A3-9EF2-733CBD1CCFC9}" type="presOf" srcId="{5F542EC0-32BA-47FF-B572-EDE428519542}" destId="{B7EA94E7-06FB-4E23-B1F4-9798F69D664C}" srcOrd="0" destOrd="0" presId="urn:microsoft.com/office/officeart/2018/2/layout/IconVerticalSolidList"/>
    <dgm:cxn modelId="{1B279CED-CFA6-4F88-933D-F370335CBBC9}" srcId="{67DB168B-0529-46DE-BA78-E218748382FA}" destId="{0DC489DE-EAAA-414F-A08F-272A09E3A940}" srcOrd="2" destOrd="0" parTransId="{3A4C921B-1186-4222-A348-D54B55FFE742}" sibTransId="{AAA3CF14-E815-4A22-9A48-0704BC01F7F8}"/>
    <dgm:cxn modelId="{94AC0A33-B8D5-49CB-B437-04958124E11B}" type="presParOf" srcId="{D1CD8A02-2285-415F-9222-574F46985870}" destId="{E4AD0E8A-ACA3-4CF3-BE31-0674C0BC8D2C}" srcOrd="0" destOrd="0" presId="urn:microsoft.com/office/officeart/2018/2/layout/IconVerticalSolidList"/>
    <dgm:cxn modelId="{25DECA1B-19BB-4D34-A090-C254D2C6DC10}" type="presParOf" srcId="{E4AD0E8A-ACA3-4CF3-BE31-0674C0BC8D2C}" destId="{91D643B6-A432-4F91-B157-BCA6EE3D094C}" srcOrd="0" destOrd="0" presId="urn:microsoft.com/office/officeart/2018/2/layout/IconVerticalSolidList"/>
    <dgm:cxn modelId="{1D46324A-6BF0-4E34-9818-1A8C09CD9154}" type="presParOf" srcId="{E4AD0E8A-ACA3-4CF3-BE31-0674C0BC8D2C}" destId="{FBB4A2CD-554F-4FA6-BC30-7BAE49AADD57}" srcOrd="1" destOrd="0" presId="urn:microsoft.com/office/officeart/2018/2/layout/IconVerticalSolidList"/>
    <dgm:cxn modelId="{734FA5D2-4472-4147-9064-4BF9DDA47022}" type="presParOf" srcId="{E4AD0E8A-ACA3-4CF3-BE31-0674C0BC8D2C}" destId="{6219A1A6-09BE-42D0-8D94-5D7BA48D25AC}" srcOrd="2" destOrd="0" presId="urn:microsoft.com/office/officeart/2018/2/layout/IconVerticalSolidList"/>
    <dgm:cxn modelId="{49909140-8244-477A-B8C9-2A672F9E5411}" type="presParOf" srcId="{E4AD0E8A-ACA3-4CF3-BE31-0674C0BC8D2C}" destId="{B7EA94E7-06FB-4E23-B1F4-9798F69D664C}" srcOrd="3" destOrd="0" presId="urn:microsoft.com/office/officeart/2018/2/layout/IconVerticalSolidList"/>
    <dgm:cxn modelId="{4F651ED2-0832-4116-9C3D-909C7175E82D}" type="presParOf" srcId="{D1CD8A02-2285-415F-9222-574F46985870}" destId="{62F1B010-F8AD-48A8-83FB-FCB7984AB2EF}" srcOrd="1" destOrd="0" presId="urn:microsoft.com/office/officeart/2018/2/layout/IconVerticalSolidList"/>
    <dgm:cxn modelId="{143FD3A7-828B-485F-9EC9-282EBDF534B4}" type="presParOf" srcId="{D1CD8A02-2285-415F-9222-574F46985870}" destId="{E3039912-1FF5-4A84-8D99-A1C185893DBA}" srcOrd="2" destOrd="0" presId="urn:microsoft.com/office/officeart/2018/2/layout/IconVerticalSolidList"/>
    <dgm:cxn modelId="{8DFD9B05-8553-4810-A768-D833FBF3D6D8}" type="presParOf" srcId="{E3039912-1FF5-4A84-8D99-A1C185893DBA}" destId="{22E9ABAF-1078-4187-AD7E-3861BC1A1EBC}" srcOrd="0" destOrd="0" presId="urn:microsoft.com/office/officeart/2018/2/layout/IconVerticalSolidList"/>
    <dgm:cxn modelId="{08140748-CCD1-425F-98D4-36B5C8FFEDD6}" type="presParOf" srcId="{E3039912-1FF5-4A84-8D99-A1C185893DBA}" destId="{1D69A2E4-4F9C-4052-A131-AEFEC101A3D5}" srcOrd="1" destOrd="0" presId="urn:microsoft.com/office/officeart/2018/2/layout/IconVerticalSolidList"/>
    <dgm:cxn modelId="{3E064B4A-52E9-4DCA-91B2-017E7D7D9B95}" type="presParOf" srcId="{E3039912-1FF5-4A84-8D99-A1C185893DBA}" destId="{0B1842B4-CABA-403F-AC59-20D25413B505}" srcOrd="2" destOrd="0" presId="urn:microsoft.com/office/officeart/2018/2/layout/IconVerticalSolidList"/>
    <dgm:cxn modelId="{1FE17E5A-E35F-4808-B9BE-D805B8C301B8}" type="presParOf" srcId="{E3039912-1FF5-4A84-8D99-A1C185893DBA}" destId="{E2163FD4-0F76-4F3A-9B6B-6F63B7541693}" srcOrd="3" destOrd="0" presId="urn:microsoft.com/office/officeart/2018/2/layout/IconVerticalSolidList"/>
    <dgm:cxn modelId="{06AB479B-FF7E-4DE9-9213-F58352FCEA67}" type="presParOf" srcId="{D1CD8A02-2285-415F-9222-574F46985870}" destId="{3BD66508-2024-47AE-A7AD-04B51EC53F22}" srcOrd="3" destOrd="0" presId="urn:microsoft.com/office/officeart/2018/2/layout/IconVerticalSolidList"/>
    <dgm:cxn modelId="{44EF372E-DFFA-4AAE-8ED7-56B002290F71}" type="presParOf" srcId="{D1CD8A02-2285-415F-9222-574F46985870}" destId="{692346CF-F13A-4FCF-AF7F-77D964528FE7}" srcOrd="4" destOrd="0" presId="urn:microsoft.com/office/officeart/2018/2/layout/IconVerticalSolidList"/>
    <dgm:cxn modelId="{3CF98BA5-0729-4C41-9733-4C207E8B4BDF}" type="presParOf" srcId="{692346CF-F13A-4FCF-AF7F-77D964528FE7}" destId="{35B038B1-067D-48F0-8B8E-CFC32A5E35B9}" srcOrd="0" destOrd="0" presId="urn:microsoft.com/office/officeart/2018/2/layout/IconVerticalSolidList"/>
    <dgm:cxn modelId="{E08293C4-7741-4096-B676-ED45FE006E59}" type="presParOf" srcId="{692346CF-F13A-4FCF-AF7F-77D964528FE7}" destId="{5C3EDACE-FBA5-4A9D-A711-B55663DA495D}" srcOrd="1" destOrd="0" presId="urn:microsoft.com/office/officeart/2018/2/layout/IconVerticalSolidList"/>
    <dgm:cxn modelId="{BC15AB2B-04DA-4509-A82E-AED0B1F0EEDC}" type="presParOf" srcId="{692346CF-F13A-4FCF-AF7F-77D964528FE7}" destId="{97B37F44-9DF1-46CE-9C71-E45398A5F576}" srcOrd="2" destOrd="0" presId="urn:microsoft.com/office/officeart/2018/2/layout/IconVerticalSolidList"/>
    <dgm:cxn modelId="{7BA89CE5-6D89-44B9-B835-36EE1D895D2B}" type="presParOf" srcId="{692346CF-F13A-4FCF-AF7F-77D964528FE7}" destId="{F83E3EAB-E89B-46D2-8F38-28B23404CAA6}" srcOrd="3" destOrd="0" presId="urn:microsoft.com/office/officeart/2018/2/layout/IconVerticalSolidList"/>
    <dgm:cxn modelId="{392B8351-C192-48D5-9866-2A3ECE3EFAD7}" type="presParOf" srcId="{D1CD8A02-2285-415F-9222-574F46985870}" destId="{EBFEA1C1-9D81-4097-9B14-AFE54CC09A48}" srcOrd="5" destOrd="0" presId="urn:microsoft.com/office/officeart/2018/2/layout/IconVerticalSolidList"/>
    <dgm:cxn modelId="{0E1325AF-0F12-47F0-8765-E997BE951366}" type="presParOf" srcId="{D1CD8A02-2285-415F-9222-574F46985870}" destId="{F49C21D7-8CAD-4779-8D60-BBE3EBE0DF28}" srcOrd="6" destOrd="0" presId="urn:microsoft.com/office/officeart/2018/2/layout/IconVerticalSolidList"/>
    <dgm:cxn modelId="{D368A9A0-9C05-4EC1-8F82-5F849529C303}" type="presParOf" srcId="{F49C21D7-8CAD-4779-8D60-BBE3EBE0DF28}" destId="{8F2386FF-643A-4C5C-B7F6-C030B946A262}" srcOrd="0" destOrd="0" presId="urn:microsoft.com/office/officeart/2018/2/layout/IconVerticalSolidList"/>
    <dgm:cxn modelId="{400F4AE3-E0DC-42D3-98E5-1A01D6B35E8C}" type="presParOf" srcId="{F49C21D7-8CAD-4779-8D60-BBE3EBE0DF28}" destId="{2EE0DA35-5007-4604-B4EA-2527124C4043}" srcOrd="1" destOrd="0" presId="urn:microsoft.com/office/officeart/2018/2/layout/IconVerticalSolidList"/>
    <dgm:cxn modelId="{B0FAFD2C-B600-40C0-8DC3-9873492F5741}" type="presParOf" srcId="{F49C21D7-8CAD-4779-8D60-BBE3EBE0DF28}" destId="{635F1DEC-E58C-492B-B304-3DA64FF5B263}" srcOrd="2" destOrd="0" presId="urn:microsoft.com/office/officeart/2018/2/layout/IconVerticalSolidList"/>
    <dgm:cxn modelId="{400B07F7-51D7-49F5-952F-CD5678B9814F}" type="presParOf" srcId="{F49C21D7-8CAD-4779-8D60-BBE3EBE0DF28}" destId="{BBDB37EB-43FE-425E-A795-C17D5EC37D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BAC8FB-9745-410D-9F2C-41DAFB332E4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756CC2-35E7-45CF-8309-83FD87DCD2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Jonathan Chacko</a:t>
          </a:r>
        </a:p>
      </dgm:t>
    </dgm:pt>
    <dgm:pt modelId="{E3C1E7BB-909C-4686-B638-93F4FCFEA048}" type="parTrans" cxnId="{A6D59CD7-9F49-42E7-8C0B-E936575E816A}">
      <dgm:prSet/>
      <dgm:spPr/>
      <dgm:t>
        <a:bodyPr/>
        <a:lstStyle/>
        <a:p>
          <a:endParaRPr lang="en-US"/>
        </a:p>
      </dgm:t>
    </dgm:pt>
    <dgm:pt modelId="{A9DCEA9E-06D8-447D-B003-9BAEF2F9A407}" type="sibTrans" cxnId="{A6D59CD7-9F49-42E7-8C0B-E936575E816A}">
      <dgm:prSet/>
      <dgm:spPr/>
      <dgm:t>
        <a:bodyPr/>
        <a:lstStyle/>
        <a:p>
          <a:endParaRPr lang="en-US"/>
        </a:p>
      </dgm:t>
    </dgm:pt>
    <dgm:pt modelId="{EFEADB69-9A48-4B90-B49C-7BC2AD2AD3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Neue Haas Grotesk Text Pro"/>
            </a:rPr>
            <a:t>Email:</a:t>
          </a:r>
          <a:endParaRPr lang="en-US"/>
        </a:p>
      </dgm:t>
    </dgm:pt>
    <dgm:pt modelId="{27255BFF-DEDB-4E28-ABB3-22250CF76D04}" type="parTrans" cxnId="{9F4173D4-A041-4247-B205-91A4419A66A2}">
      <dgm:prSet/>
      <dgm:spPr/>
      <dgm:t>
        <a:bodyPr/>
        <a:lstStyle/>
        <a:p>
          <a:endParaRPr lang="en-US"/>
        </a:p>
      </dgm:t>
    </dgm:pt>
    <dgm:pt modelId="{94501D81-061D-462E-BC76-448746796477}" type="sibTrans" cxnId="{9F4173D4-A041-4247-B205-91A4419A66A2}">
      <dgm:prSet/>
      <dgm:spPr/>
      <dgm:t>
        <a:bodyPr/>
        <a:lstStyle/>
        <a:p>
          <a:endParaRPr lang="en-US"/>
        </a:p>
      </dgm:t>
    </dgm:pt>
    <dgm:pt modelId="{4599719D-FB23-4D83-A5A3-927D023B98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Parv Arora</a:t>
          </a:r>
        </a:p>
      </dgm:t>
    </dgm:pt>
    <dgm:pt modelId="{2A035413-4D71-4A39-AC81-F118AD2AE97F}" type="parTrans" cxnId="{9FD404EB-3794-4D52-A62D-1FA0E7C24AEC}">
      <dgm:prSet/>
      <dgm:spPr/>
      <dgm:t>
        <a:bodyPr/>
        <a:lstStyle/>
        <a:p>
          <a:endParaRPr lang="en-US"/>
        </a:p>
      </dgm:t>
    </dgm:pt>
    <dgm:pt modelId="{0E781EE1-EB65-4AC4-ACB4-6C25ED9F6E02}" type="sibTrans" cxnId="{9FD404EB-3794-4D52-A62D-1FA0E7C24AEC}">
      <dgm:prSet/>
      <dgm:spPr/>
      <dgm:t>
        <a:bodyPr/>
        <a:lstStyle/>
        <a:p>
          <a:endParaRPr lang="en-US"/>
        </a:p>
      </dgm:t>
    </dgm:pt>
    <dgm:pt modelId="{49D4E16D-0927-416F-9227-4D1CF4318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</dgm:t>
    </dgm:pt>
    <dgm:pt modelId="{DC4192AC-8EAC-4E04-884B-40D765D0A312}" type="parTrans" cxnId="{4850C6B8-037E-48B6-8461-2DC84CF09977}">
      <dgm:prSet/>
      <dgm:spPr/>
      <dgm:t>
        <a:bodyPr/>
        <a:lstStyle/>
        <a:p>
          <a:endParaRPr lang="en-US"/>
        </a:p>
      </dgm:t>
    </dgm:pt>
    <dgm:pt modelId="{1765DC56-D398-4CCA-9BA3-DDBA54CA1BF9}" type="sibTrans" cxnId="{4850C6B8-037E-48B6-8461-2DC84CF09977}">
      <dgm:prSet/>
      <dgm:spPr/>
      <dgm:t>
        <a:bodyPr/>
        <a:lstStyle/>
        <a:p>
          <a:endParaRPr lang="en-US"/>
        </a:p>
      </dgm:t>
    </dgm:pt>
    <dgm:pt modelId="{DE2EAE83-4994-4F7D-BC6F-47BCC46170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Raj Singh</a:t>
          </a:r>
        </a:p>
      </dgm:t>
    </dgm:pt>
    <dgm:pt modelId="{1E798846-B780-400B-9ABB-1856AB8A0AA2}" type="parTrans" cxnId="{F778E179-5F3B-47D7-AA68-DD5537478496}">
      <dgm:prSet/>
      <dgm:spPr/>
      <dgm:t>
        <a:bodyPr/>
        <a:lstStyle/>
        <a:p>
          <a:endParaRPr lang="en-US"/>
        </a:p>
      </dgm:t>
    </dgm:pt>
    <dgm:pt modelId="{258F5154-B09F-4B80-B1F3-CC27E6250145}" type="sibTrans" cxnId="{F778E179-5F3B-47D7-AA68-DD5537478496}">
      <dgm:prSet/>
      <dgm:spPr/>
      <dgm:t>
        <a:bodyPr/>
        <a:lstStyle/>
        <a:p>
          <a:endParaRPr lang="en-US"/>
        </a:p>
      </dgm:t>
    </dgm:pt>
    <dgm:pt modelId="{71AB9976-539C-47A1-90BE-868F5E450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</dgm:t>
    </dgm:pt>
    <dgm:pt modelId="{56708FEF-44F4-44E2-981F-ED47FE2B31D2}" type="parTrans" cxnId="{2BCAC45F-2D13-431C-8DBD-4754332F390A}">
      <dgm:prSet/>
      <dgm:spPr/>
      <dgm:t>
        <a:bodyPr/>
        <a:lstStyle/>
        <a:p>
          <a:endParaRPr lang="en-US"/>
        </a:p>
      </dgm:t>
    </dgm:pt>
    <dgm:pt modelId="{52278A9B-0DF0-4F7F-A965-751D108D7C5E}" type="sibTrans" cxnId="{2BCAC45F-2D13-431C-8DBD-4754332F390A}">
      <dgm:prSet/>
      <dgm:spPr/>
      <dgm:t>
        <a:bodyPr/>
        <a:lstStyle/>
        <a:p>
          <a:endParaRPr lang="en-US"/>
        </a:p>
      </dgm:t>
    </dgm:pt>
    <dgm:pt modelId="{254C6429-56FC-4A27-951C-D273BCD2A2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Fawad Arshad</a:t>
          </a:r>
        </a:p>
      </dgm:t>
    </dgm:pt>
    <dgm:pt modelId="{E26B141D-B5C4-4190-A795-D563EB129C42}" type="parTrans" cxnId="{99D85369-13A9-46D5-A9E1-8513C764326F}">
      <dgm:prSet/>
      <dgm:spPr/>
      <dgm:t>
        <a:bodyPr/>
        <a:lstStyle/>
        <a:p>
          <a:endParaRPr lang="en-US"/>
        </a:p>
      </dgm:t>
    </dgm:pt>
    <dgm:pt modelId="{7B1732FA-80ED-4D0B-9322-5DDC1FEB94AE}" type="sibTrans" cxnId="{99D85369-13A9-46D5-A9E1-8513C764326F}">
      <dgm:prSet/>
      <dgm:spPr/>
      <dgm:t>
        <a:bodyPr/>
        <a:lstStyle/>
        <a:p>
          <a:endParaRPr lang="en-US"/>
        </a:p>
      </dgm:t>
    </dgm:pt>
    <dgm:pt modelId="{352F930A-916C-4C70-856D-6694BD13D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</dgm:t>
    </dgm:pt>
    <dgm:pt modelId="{CD8DC796-AEF8-4447-A31A-3A49AB3E59C0}" type="parTrans" cxnId="{1A56275D-C577-4F6D-B899-E3E8885552CA}">
      <dgm:prSet/>
      <dgm:spPr/>
      <dgm:t>
        <a:bodyPr/>
        <a:lstStyle/>
        <a:p>
          <a:endParaRPr lang="en-US"/>
        </a:p>
      </dgm:t>
    </dgm:pt>
    <dgm:pt modelId="{303755D2-8439-4CE0-890A-CC582D43B77F}" type="sibTrans" cxnId="{1A56275D-C577-4F6D-B899-E3E8885552CA}">
      <dgm:prSet/>
      <dgm:spPr/>
      <dgm:t>
        <a:bodyPr/>
        <a:lstStyle/>
        <a:p>
          <a:endParaRPr lang="en-US"/>
        </a:p>
      </dgm:t>
    </dgm:pt>
    <dgm:pt modelId="{4A58A3A0-0E0F-4FE7-8DEF-246B7EC684E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Vishal Saini</a:t>
          </a:r>
        </a:p>
      </dgm:t>
    </dgm:pt>
    <dgm:pt modelId="{86389F06-DD0B-4082-8AAB-4E5517A1D012}" type="parTrans" cxnId="{544061C7-898F-4C02-9CF1-E85A3174722F}">
      <dgm:prSet/>
      <dgm:spPr/>
      <dgm:t>
        <a:bodyPr/>
        <a:lstStyle/>
        <a:p>
          <a:endParaRPr lang="en-US"/>
        </a:p>
      </dgm:t>
    </dgm:pt>
    <dgm:pt modelId="{DB7747E6-6FEA-42AF-B8E1-1C33922E3CD3}" type="sibTrans" cxnId="{544061C7-898F-4C02-9CF1-E85A3174722F}">
      <dgm:prSet/>
      <dgm:spPr/>
      <dgm:t>
        <a:bodyPr/>
        <a:lstStyle/>
        <a:p>
          <a:endParaRPr lang="en-US"/>
        </a:p>
      </dgm:t>
    </dgm:pt>
    <dgm:pt modelId="{43000984-3603-4747-A2B8-09D42993F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</dgm:t>
    </dgm:pt>
    <dgm:pt modelId="{2035327F-274C-4B78-92B6-1B9D18DF8135}" type="parTrans" cxnId="{B8BC1B9D-66CE-4794-A0F3-BAAC42B7728E}">
      <dgm:prSet/>
      <dgm:spPr/>
      <dgm:t>
        <a:bodyPr/>
        <a:lstStyle/>
        <a:p>
          <a:endParaRPr lang="en-US"/>
        </a:p>
      </dgm:t>
    </dgm:pt>
    <dgm:pt modelId="{B32C3D8B-A417-4F70-AB30-2A4054915DBF}" type="sibTrans" cxnId="{B8BC1B9D-66CE-4794-A0F3-BAAC42B7728E}">
      <dgm:prSet/>
      <dgm:spPr/>
      <dgm:t>
        <a:bodyPr/>
        <a:lstStyle/>
        <a:p>
          <a:endParaRPr lang="en-US"/>
        </a:p>
      </dgm:t>
    </dgm:pt>
    <dgm:pt modelId="{EB968C39-F5A4-43F8-A92D-BCC4E84143C0}">
      <dgm:prSet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F687C5-AE24-4055-BE76-D174E9FD7AAF}" type="parTrans" cxnId="{2CC411C0-0385-41DE-9DA3-889683754DDC}">
      <dgm:prSet/>
      <dgm:spPr/>
      <dgm:t>
        <a:bodyPr/>
        <a:lstStyle/>
        <a:p>
          <a:endParaRPr lang="en-CA"/>
        </a:p>
      </dgm:t>
    </dgm:pt>
    <dgm:pt modelId="{AD06F794-9B08-4B9F-AAD2-73204632087F}" type="sibTrans" cxnId="{2CC411C0-0385-41DE-9DA3-889683754DDC}">
      <dgm:prSet/>
      <dgm:spPr/>
      <dgm:t>
        <a:bodyPr/>
        <a:lstStyle/>
        <a:p>
          <a:endParaRPr lang="en-CA"/>
        </a:p>
      </dgm:t>
    </dgm:pt>
    <dgm:pt modelId="{DFA597DE-A136-4DDB-A5F0-D8701CC7909D}">
      <dgm:prSet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150EFF-41D2-4ED7-8475-DDFD85987F5B}" type="parTrans" cxnId="{6BE6321F-C19F-498E-BE2C-7FCD3997B920}">
      <dgm:prSet/>
      <dgm:spPr/>
      <dgm:t>
        <a:bodyPr/>
        <a:lstStyle/>
        <a:p>
          <a:endParaRPr lang="en-CA"/>
        </a:p>
      </dgm:t>
    </dgm:pt>
    <dgm:pt modelId="{4690DA3D-5F02-4915-8104-493459EA12FD}" type="sibTrans" cxnId="{6BE6321F-C19F-498E-BE2C-7FCD3997B920}">
      <dgm:prSet/>
      <dgm:spPr/>
      <dgm:t>
        <a:bodyPr/>
        <a:lstStyle/>
        <a:p>
          <a:endParaRPr lang="en-CA"/>
        </a:p>
      </dgm:t>
    </dgm:pt>
    <dgm:pt modelId="{967163B7-ABD8-4FBE-8358-42D52D9032E5}">
      <dgm:prSet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EB9922-A6B7-4BC5-A735-E945F1E8D2F3}" type="parTrans" cxnId="{6561DE94-132D-449A-9907-0F71986D5117}">
      <dgm:prSet/>
      <dgm:spPr/>
      <dgm:t>
        <a:bodyPr/>
        <a:lstStyle/>
        <a:p>
          <a:endParaRPr lang="en-CA"/>
        </a:p>
      </dgm:t>
    </dgm:pt>
    <dgm:pt modelId="{74490598-FE49-48B7-A072-7FA7C36A3FC0}" type="sibTrans" cxnId="{6561DE94-132D-449A-9907-0F71986D5117}">
      <dgm:prSet/>
      <dgm:spPr/>
      <dgm:t>
        <a:bodyPr/>
        <a:lstStyle/>
        <a:p>
          <a:endParaRPr lang="en-CA"/>
        </a:p>
      </dgm:t>
    </dgm:pt>
    <dgm:pt modelId="{5CA938C7-67C7-47D1-BCCD-9B9FCA97CC08}">
      <dgm:prSet phldr="0"/>
      <dgm:spPr/>
      <dgm:t>
        <a:bodyPr/>
        <a:lstStyle/>
        <a:p>
          <a:pPr>
            <a:lnSpc>
              <a:spcPct val="100000"/>
            </a:lnSpc>
          </a:pPr>
          <a:endParaRPr lang="en-US">
            <a:ea typeface="Calibri"/>
            <a:cs typeface="Calibri"/>
          </a:endParaRPr>
        </a:p>
      </dgm:t>
    </dgm:pt>
    <dgm:pt modelId="{2FA2A56D-ABE8-46E7-AB0B-404413D92905}" type="parTrans" cxnId="{C01539FB-30EE-4189-9837-FDD4439904F0}">
      <dgm:prSet/>
      <dgm:spPr/>
      <dgm:t>
        <a:bodyPr/>
        <a:lstStyle/>
        <a:p>
          <a:endParaRPr lang="en-CA"/>
        </a:p>
      </dgm:t>
    </dgm:pt>
    <dgm:pt modelId="{294DC799-7E3C-4E2B-AC5E-C2BF340A699D}" type="sibTrans" cxnId="{C01539FB-30EE-4189-9837-FDD4439904F0}">
      <dgm:prSet/>
      <dgm:spPr/>
      <dgm:t>
        <a:bodyPr/>
        <a:lstStyle/>
        <a:p>
          <a:endParaRPr lang="en-CA"/>
        </a:p>
      </dgm:t>
    </dgm:pt>
    <dgm:pt modelId="{929771DA-7F7B-421C-B35D-77FBC4DF9843}" type="pres">
      <dgm:prSet presAssocID="{CABAC8FB-9745-410D-9F2C-41DAFB332E48}" presName="root" presStyleCnt="0">
        <dgm:presLayoutVars>
          <dgm:dir/>
          <dgm:resizeHandles val="exact"/>
        </dgm:presLayoutVars>
      </dgm:prSet>
      <dgm:spPr/>
    </dgm:pt>
    <dgm:pt modelId="{48516F62-7562-4112-9619-B8E2D8F15210}" type="pres">
      <dgm:prSet presAssocID="{0A756CC2-35E7-45CF-8309-83FD87DCD2E4}" presName="compNode" presStyleCnt="0"/>
      <dgm:spPr/>
    </dgm:pt>
    <dgm:pt modelId="{D58E11CA-B5E2-49F9-A3F7-9423843CB20D}" type="pres">
      <dgm:prSet presAssocID="{0A756CC2-35E7-45CF-8309-83FD87DCD2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B38261A-53A1-4BD6-AE77-D53889F8BCE7}" type="pres">
      <dgm:prSet presAssocID="{0A756CC2-35E7-45CF-8309-83FD87DCD2E4}" presName="iconSpace" presStyleCnt="0"/>
      <dgm:spPr/>
    </dgm:pt>
    <dgm:pt modelId="{3718EB5A-4F40-4045-811C-F9E51D12A34A}" type="pres">
      <dgm:prSet presAssocID="{0A756CC2-35E7-45CF-8309-83FD87DCD2E4}" presName="parTx" presStyleLbl="revTx" presStyleIdx="0" presStyleCnt="10">
        <dgm:presLayoutVars>
          <dgm:chMax val="0"/>
          <dgm:chPref val="0"/>
        </dgm:presLayoutVars>
      </dgm:prSet>
      <dgm:spPr/>
    </dgm:pt>
    <dgm:pt modelId="{72EE453E-20B5-4BA0-AE02-950A31F0C513}" type="pres">
      <dgm:prSet presAssocID="{0A756CC2-35E7-45CF-8309-83FD87DCD2E4}" presName="txSpace" presStyleCnt="0"/>
      <dgm:spPr/>
    </dgm:pt>
    <dgm:pt modelId="{5DCBCB5E-FE52-436C-9A33-DB339E608157}" type="pres">
      <dgm:prSet presAssocID="{0A756CC2-35E7-45CF-8309-83FD87DCD2E4}" presName="desTx" presStyleLbl="revTx" presStyleIdx="1" presStyleCnt="10">
        <dgm:presLayoutVars/>
      </dgm:prSet>
      <dgm:spPr/>
    </dgm:pt>
    <dgm:pt modelId="{22173C6B-5314-4A7C-B46A-32F6E73A4925}" type="pres">
      <dgm:prSet presAssocID="{A9DCEA9E-06D8-447D-B003-9BAEF2F9A407}" presName="sibTrans" presStyleCnt="0"/>
      <dgm:spPr/>
    </dgm:pt>
    <dgm:pt modelId="{B4FD0180-A695-44BB-9AC8-29CEE715F080}" type="pres">
      <dgm:prSet presAssocID="{4599719D-FB23-4D83-A5A3-927D023B9804}" presName="compNode" presStyleCnt="0"/>
      <dgm:spPr/>
    </dgm:pt>
    <dgm:pt modelId="{0DC51388-E689-4649-BCCB-D650550A3817}" type="pres">
      <dgm:prSet presAssocID="{4599719D-FB23-4D83-A5A3-927D023B98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384771-CD1A-427D-8683-265D9FC0782E}" type="pres">
      <dgm:prSet presAssocID="{4599719D-FB23-4D83-A5A3-927D023B9804}" presName="iconSpace" presStyleCnt="0"/>
      <dgm:spPr/>
    </dgm:pt>
    <dgm:pt modelId="{B610687E-6D2D-4FF8-ABA9-AD290F333BE7}" type="pres">
      <dgm:prSet presAssocID="{4599719D-FB23-4D83-A5A3-927D023B9804}" presName="parTx" presStyleLbl="revTx" presStyleIdx="2" presStyleCnt="10">
        <dgm:presLayoutVars>
          <dgm:chMax val="0"/>
          <dgm:chPref val="0"/>
        </dgm:presLayoutVars>
      </dgm:prSet>
      <dgm:spPr/>
    </dgm:pt>
    <dgm:pt modelId="{32EE7F44-1B7A-4324-A8A0-DA294522B5E6}" type="pres">
      <dgm:prSet presAssocID="{4599719D-FB23-4D83-A5A3-927D023B9804}" presName="txSpace" presStyleCnt="0"/>
      <dgm:spPr/>
    </dgm:pt>
    <dgm:pt modelId="{290ACDFA-4A23-424C-ACCB-A8AA7E9D2F69}" type="pres">
      <dgm:prSet presAssocID="{4599719D-FB23-4D83-A5A3-927D023B9804}" presName="desTx" presStyleLbl="revTx" presStyleIdx="3" presStyleCnt="10">
        <dgm:presLayoutVars/>
      </dgm:prSet>
      <dgm:spPr/>
    </dgm:pt>
    <dgm:pt modelId="{5B08099A-7C41-4334-AA10-190E64BE87FB}" type="pres">
      <dgm:prSet presAssocID="{0E781EE1-EB65-4AC4-ACB4-6C25ED9F6E02}" presName="sibTrans" presStyleCnt="0"/>
      <dgm:spPr/>
    </dgm:pt>
    <dgm:pt modelId="{DA47A46A-9F8A-4215-B67B-2C5E644C13D4}" type="pres">
      <dgm:prSet presAssocID="{DE2EAE83-4994-4F7D-BC6F-47BCC46170D8}" presName="compNode" presStyleCnt="0"/>
      <dgm:spPr/>
    </dgm:pt>
    <dgm:pt modelId="{36C42DDB-4C91-433A-AB53-A0E84CCD7BFD}" type="pres">
      <dgm:prSet presAssocID="{DE2EAE83-4994-4F7D-BC6F-47BCC46170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26C1531-8351-4F59-B6CA-8918FC6F3D71}" type="pres">
      <dgm:prSet presAssocID="{DE2EAE83-4994-4F7D-BC6F-47BCC46170D8}" presName="iconSpace" presStyleCnt="0"/>
      <dgm:spPr/>
    </dgm:pt>
    <dgm:pt modelId="{37198FC8-3BE5-4C87-9CB5-060D2B3B8455}" type="pres">
      <dgm:prSet presAssocID="{DE2EAE83-4994-4F7D-BC6F-47BCC46170D8}" presName="parTx" presStyleLbl="revTx" presStyleIdx="4" presStyleCnt="10">
        <dgm:presLayoutVars>
          <dgm:chMax val="0"/>
          <dgm:chPref val="0"/>
        </dgm:presLayoutVars>
      </dgm:prSet>
      <dgm:spPr/>
    </dgm:pt>
    <dgm:pt modelId="{2942CD7E-DEA7-4958-9CC5-7821B07BABFE}" type="pres">
      <dgm:prSet presAssocID="{DE2EAE83-4994-4F7D-BC6F-47BCC46170D8}" presName="txSpace" presStyleCnt="0"/>
      <dgm:spPr/>
    </dgm:pt>
    <dgm:pt modelId="{D3A93B0E-1DE6-4962-8058-6281F48029A7}" type="pres">
      <dgm:prSet presAssocID="{DE2EAE83-4994-4F7D-BC6F-47BCC46170D8}" presName="desTx" presStyleLbl="revTx" presStyleIdx="5" presStyleCnt="10">
        <dgm:presLayoutVars/>
      </dgm:prSet>
      <dgm:spPr/>
    </dgm:pt>
    <dgm:pt modelId="{251AE0D6-012F-49EE-91EC-1FB98241EFD5}" type="pres">
      <dgm:prSet presAssocID="{258F5154-B09F-4B80-B1F3-CC27E6250145}" presName="sibTrans" presStyleCnt="0"/>
      <dgm:spPr/>
    </dgm:pt>
    <dgm:pt modelId="{678F9C5B-6FBF-41D1-8BEC-5960C051AD32}" type="pres">
      <dgm:prSet presAssocID="{254C6429-56FC-4A27-951C-D273BCD2A26E}" presName="compNode" presStyleCnt="0"/>
      <dgm:spPr/>
    </dgm:pt>
    <dgm:pt modelId="{F5684B6F-02BF-44BE-8706-D3CAD1B898E7}" type="pres">
      <dgm:prSet presAssocID="{254C6429-56FC-4A27-951C-D273BCD2A2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4BBDCF2-6DBF-4F96-B5EA-17A769640515}" type="pres">
      <dgm:prSet presAssocID="{254C6429-56FC-4A27-951C-D273BCD2A26E}" presName="iconSpace" presStyleCnt="0"/>
      <dgm:spPr/>
    </dgm:pt>
    <dgm:pt modelId="{02C99F2D-EB0A-4191-9807-3C739F00A651}" type="pres">
      <dgm:prSet presAssocID="{254C6429-56FC-4A27-951C-D273BCD2A26E}" presName="parTx" presStyleLbl="revTx" presStyleIdx="6" presStyleCnt="10">
        <dgm:presLayoutVars>
          <dgm:chMax val="0"/>
          <dgm:chPref val="0"/>
        </dgm:presLayoutVars>
      </dgm:prSet>
      <dgm:spPr/>
    </dgm:pt>
    <dgm:pt modelId="{5B40BB99-B286-4CDC-9586-73E20F2A4C84}" type="pres">
      <dgm:prSet presAssocID="{254C6429-56FC-4A27-951C-D273BCD2A26E}" presName="txSpace" presStyleCnt="0"/>
      <dgm:spPr/>
    </dgm:pt>
    <dgm:pt modelId="{3406C85C-58FA-4831-B2D5-23F17D60B4CA}" type="pres">
      <dgm:prSet presAssocID="{254C6429-56FC-4A27-951C-D273BCD2A26E}" presName="desTx" presStyleLbl="revTx" presStyleIdx="7" presStyleCnt="10">
        <dgm:presLayoutVars/>
      </dgm:prSet>
      <dgm:spPr/>
    </dgm:pt>
    <dgm:pt modelId="{73D5C8B0-44D7-424C-8D50-C86FA1949230}" type="pres">
      <dgm:prSet presAssocID="{7B1732FA-80ED-4D0B-9322-5DDC1FEB94AE}" presName="sibTrans" presStyleCnt="0"/>
      <dgm:spPr/>
    </dgm:pt>
    <dgm:pt modelId="{8B203E3E-D63F-4FF5-AD59-A5BC88F6872C}" type="pres">
      <dgm:prSet presAssocID="{4A58A3A0-0E0F-4FE7-8DEF-246B7EC684E9}" presName="compNode" presStyleCnt="0"/>
      <dgm:spPr/>
    </dgm:pt>
    <dgm:pt modelId="{45AC93BE-F72A-4955-BAF4-676A3D46C478}" type="pres">
      <dgm:prSet presAssocID="{4A58A3A0-0E0F-4FE7-8DEF-246B7EC684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89C225D-EE31-4DC4-A3D1-B055C9AC5326}" type="pres">
      <dgm:prSet presAssocID="{4A58A3A0-0E0F-4FE7-8DEF-246B7EC684E9}" presName="iconSpace" presStyleCnt="0"/>
      <dgm:spPr/>
    </dgm:pt>
    <dgm:pt modelId="{02579874-039C-4FFC-8D24-E89F419BD558}" type="pres">
      <dgm:prSet presAssocID="{4A58A3A0-0E0F-4FE7-8DEF-246B7EC684E9}" presName="parTx" presStyleLbl="revTx" presStyleIdx="8" presStyleCnt="10">
        <dgm:presLayoutVars>
          <dgm:chMax val="0"/>
          <dgm:chPref val="0"/>
        </dgm:presLayoutVars>
      </dgm:prSet>
      <dgm:spPr/>
    </dgm:pt>
    <dgm:pt modelId="{1B02A9CC-6990-49F0-A538-53FC9D862010}" type="pres">
      <dgm:prSet presAssocID="{4A58A3A0-0E0F-4FE7-8DEF-246B7EC684E9}" presName="txSpace" presStyleCnt="0"/>
      <dgm:spPr/>
    </dgm:pt>
    <dgm:pt modelId="{C82055C2-895D-4694-9E90-889C76FCE44C}" type="pres">
      <dgm:prSet presAssocID="{4A58A3A0-0E0F-4FE7-8DEF-246B7EC684E9}" presName="desTx" presStyleLbl="revTx" presStyleIdx="9" presStyleCnt="10">
        <dgm:presLayoutVars/>
      </dgm:prSet>
      <dgm:spPr/>
    </dgm:pt>
  </dgm:ptLst>
  <dgm:cxnLst>
    <dgm:cxn modelId="{2B917714-C42B-4F98-850C-1D2768B56109}" type="presOf" srcId="{49D4E16D-0927-416F-9227-4D1CF4318803}" destId="{290ACDFA-4A23-424C-ACCB-A8AA7E9D2F69}" srcOrd="0" destOrd="0" presId="urn:microsoft.com/office/officeart/2018/2/layout/IconLabelDescriptionList"/>
    <dgm:cxn modelId="{6BE6321F-C19F-498E-BE2C-7FCD3997B920}" srcId="{DE2EAE83-4994-4F7D-BC6F-47BCC46170D8}" destId="{DFA597DE-A136-4DDB-A5F0-D8701CC7909D}" srcOrd="1" destOrd="0" parTransId="{AD150EFF-41D2-4ED7-8475-DDFD85987F5B}" sibTransId="{4690DA3D-5F02-4915-8104-493459EA12FD}"/>
    <dgm:cxn modelId="{58C64334-4434-47BB-B005-00EC15BA4E4F}" type="presOf" srcId="{71AB9976-539C-47A1-90BE-868F5E450940}" destId="{D3A93B0E-1DE6-4962-8058-6281F48029A7}" srcOrd="0" destOrd="0" presId="urn:microsoft.com/office/officeart/2018/2/layout/IconLabelDescriptionList"/>
    <dgm:cxn modelId="{106FD43B-3572-4B5B-8119-54F16DF24534}" type="presOf" srcId="{DFA597DE-A136-4DDB-A5F0-D8701CC7909D}" destId="{D3A93B0E-1DE6-4962-8058-6281F48029A7}" srcOrd="0" destOrd="1" presId="urn:microsoft.com/office/officeart/2018/2/layout/IconLabelDescriptionList"/>
    <dgm:cxn modelId="{17742C3F-7117-4CC7-9E3E-8C42FC739AA2}" type="presOf" srcId="{967163B7-ABD8-4FBE-8358-42D52D9032E5}" destId="{3406C85C-58FA-4831-B2D5-23F17D60B4CA}" srcOrd="0" destOrd="1" presId="urn:microsoft.com/office/officeart/2018/2/layout/IconLabelDescriptionList"/>
    <dgm:cxn modelId="{1A56275D-C577-4F6D-B899-E3E8885552CA}" srcId="{254C6429-56FC-4A27-951C-D273BCD2A26E}" destId="{352F930A-916C-4C70-856D-6694BD13D1B3}" srcOrd="0" destOrd="0" parTransId="{CD8DC796-AEF8-4447-A31A-3A49AB3E59C0}" sibTransId="{303755D2-8439-4CE0-890A-CC582D43B77F}"/>
    <dgm:cxn modelId="{2BCAC45F-2D13-431C-8DBD-4754332F390A}" srcId="{DE2EAE83-4994-4F7D-BC6F-47BCC46170D8}" destId="{71AB9976-539C-47A1-90BE-868F5E450940}" srcOrd="0" destOrd="0" parTransId="{56708FEF-44F4-44E2-981F-ED47FE2B31D2}" sibTransId="{52278A9B-0DF0-4F7F-A965-751D108D7C5E}"/>
    <dgm:cxn modelId="{F9684741-A7D2-43F9-9B82-37F2F28E7CF5}" type="presOf" srcId="{EB968C39-F5A4-43F8-A92D-BCC4E84143C0}" destId="{290ACDFA-4A23-424C-ACCB-A8AA7E9D2F69}" srcOrd="0" destOrd="1" presId="urn:microsoft.com/office/officeart/2018/2/layout/IconLabelDescriptionList"/>
    <dgm:cxn modelId="{3B0BC361-49CA-41BB-9202-E4F88AD90E1F}" type="presOf" srcId="{4A58A3A0-0E0F-4FE7-8DEF-246B7EC684E9}" destId="{02579874-039C-4FFC-8D24-E89F419BD558}" srcOrd="0" destOrd="0" presId="urn:microsoft.com/office/officeart/2018/2/layout/IconLabelDescriptionList"/>
    <dgm:cxn modelId="{0D45AB64-D50A-4FF6-B274-18A4296AA959}" type="presOf" srcId="{DE2EAE83-4994-4F7D-BC6F-47BCC46170D8}" destId="{37198FC8-3BE5-4C87-9CB5-060D2B3B8455}" srcOrd="0" destOrd="0" presId="urn:microsoft.com/office/officeart/2018/2/layout/IconLabelDescriptionList"/>
    <dgm:cxn modelId="{99D85369-13A9-46D5-A9E1-8513C764326F}" srcId="{CABAC8FB-9745-410D-9F2C-41DAFB332E48}" destId="{254C6429-56FC-4A27-951C-D273BCD2A26E}" srcOrd="3" destOrd="0" parTransId="{E26B141D-B5C4-4190-A795-D563EB129C42}" sibTransId="{7B1732FA-80ED-4D0B-9322-5DDC1FEB94AE}"/>
    <dgm:cxn modelId="{F41E5A6C-4CD0-434A-BF2A-4F7B2A57C7AB}" type="presOf" srcId="{4599719D-FB23-4D83-A5A3-927D023B9804}" destId="{B610687E-6D2D-4FF8-ABA9-AD290F333BE7}" srcOrd="0" destOrd="0" presId="urn:microsoft.com/office/officeart/2018/2/layout/IconLabelDescriptionList"/>
    <dgm:cxn modelId="{FA0D7F6F-E848-4F2E-A053-B59BA1E4FB33}" type="presOf" srcId="{254C6429-56FC-4A27-951C-D273BCD2A26E}" destId="{02C99F2D-EB0A-4191-9807-3C739F00A651}" srcOrd="0" destOrd="0" presId="urn:microsoft.com/office/officeart/2018/2/layout/IconLabelDescriptionList"/>
    <dgm:cxn modelId="{5D979570-3BA9-4B0E-B1DD-42D3C2A0B1A5}" type="presOf" srcId="{5CA938C7-67C7-47D1-BCCD-9B9FCA97CC08}" destId="{C82055C2-895D-4694-9E90-889C76FCE44C}" srcOrd="0" destOrd="1" presId="urn:microsoft.com/office/officeart/2018/2/layout/IconLabelDescriptionList"/>
    <dgm:cxn modelId="{F778E179-5F3B-47D7-AA68-DD5537478496}" srcId="{CABAC8FB-9745-410D-9F2C-41DAFB332E48}" destId="{DE2EAE83-4994-4F7D-BC6F-47BCC46170D8}" srcOrd="2" destOrd="0" parTransId="{1E798846-B780-400B-9ABB-1856AB8A0AA2}" sibTransId="{258F5154-B09F-4B80-B1F3-CC27E6250145}"/>
    <dgm:cxn modelId="{6561DE94-132D-449A-9907-0F71986D5117}" srcId="{254C6429-56FC-4A27-951C-D273BCD2A26E}" destId="{967163B7-ABD8-4FBE-8358-42D52D9032E5}" srcOrd="1" destOrd="0" parTransId="{07EB9922-A6B7-4BC5-A735-E945F1E8D2F3}" sibTransId="{74490598-FE49-48B7-A072-7FA7C36A3FC0}"/>
    <dgm:cxn modelId="{B8BC1B9D-66CE-4794-A0F3-BAAC42B7728E}" srcId="{4A58A3A0-0E0F-4FE7-8DEF-246B7EC684E9}" destId="{43000984-3603-4747-A2B8-09D42993FD7F}" srcOrd="0" destOrd="0" parTransId="{2035327F-274C-4B78-92B6-1B9D18DF8135}" sibTransId="{B32C3D8B-A417-4F70-AB30-2A4054915DBF}"/>
    <dgm:cxn modelId="{6BEDDDB2-8CD5-41A0-9C11-3F7CDA596A67}" type="presOf" srcId="{352F930A-916C-4C70-856D-6694BD13D1B3}" destId="{3406C85C-58FA-4831-B2D5-23F17D60B4CA}" srcOrd="0" destOrd="0" presId="urn:microsoft.com/office/officeart/2018/2/layout/IconLabelDescriptionList"/>
    <dgm:cxn modelId="{4850C6B8-037E-48B6-8461-2DC84CF09977}" srcId="{4599719D-FB23-4D83-A5A3-927D023B9804}" destId="{49D4E16D-0927-416F-9227-4D1CF4318803}" srcOrd="0" destOrd="0" parTransId="{DC4192AC-8EAC-4E04-884B-40D765D0A312}" sibTransId="{1765DC56-D398-4CCA-9BA3-DDBA54CA1BF9}"/>
    <dgm:cxn modelId="{56BDB0BB-F3E8-424F-91A8-1DB6F3ACAC29}" type="presOf" srcId="{CABAC8FB-9745-410D-9F2C-41DAFB332E48}" destId="{929771DA-7F7B-421C-B35D-77FBC4DF9843}" srcOrd="0" destOrd="0" presId="urn:microsoft.com/office/officeart/2018/2/layout/IconLabelDescriptionList"/>
    <dgm:cxn modelId="{2CC411C0-0385-41DE-9DA3-889683754DDC}" srcId="{4599719D-FB23-4D83-A5A3-927D023B9804}" destId="{EB968C39-F5A4-43F8-A92D-BCC4E84143C0}" srcOrd="1" destOrd="0" parTransId="{BFF687C5-AE24-4055-BE76-D174E9FD7AAF}" sibTransId="{AD06F794-9B08-4B9F-AAD2-73204632087F}"/>
    <dgm:cxn modelId="{544061C7-898F-4C02-9CF1-E85A3174722F}" srcId="{CABAC8FB-9745-410D-9F2C-41DAFB332E48}" destId="{4A58A3A0-0E0F-4FE7-8DEF-246B7EC684E9}" srcOrd="4" destOrd="0" parTransId="{86389F06-DD0B-4082-8AAB-4E5517A1D012}" sibTransId="{DB7747E6-6FEA-42AF-B8E1-1C33922E3CD3}"/>
    <dgm:cxn modelId="{54D24BC9-6301-436F-8182-1EF00757EE15}" type="presOf" srcId="{0A756CC2-35E7-45CF-8309-83FD87DCD2E4}" destId="{3718EB5A-4F40-4045-811C-F9E51D12A34A}" srcOrd="0" destOrd="0" presId="urn:microsoft.com/office/officeart/2018/2/layout/IconLabelDescriptionList"/>
    <dgm:cxn modelId="{9F4173D4-A041-4247-B205-91A4419A66A2}" srcId="{0A756CC2-35E7-45CF-8309-83FD87DCD2E4}" destId="{EFEADB69-9A48-4B90-B49C-7BC2AD2AD330}" srcOrd="0" destOrd="0" parTransId="{27255BFF-DEDB-4E28-ABB3-22250CF76D04}" sibTransId="{94501D81-061D-462E-BC76-448746796477}"/>
    <dgm:cxn modelId="{A6D59CD7-9F49-42E7-8C0B-E936575E816A}" srcId="{CABAC8FB-9745-410D-9F2C-41DAFB332E48}" destId="{0A756CC2-35E7-45CF-8309-83FD87DCD2E4}" srcOrd="0" destOrd="0" parTransId="{E3C1E7BB-909C-4686-B638-93F4FCFEA048}" sibTransId="{A9DCEA9E-06D8-447D-B003-9BAEF2F9A407}"/>
    <dgm:cxn modelId="{9FD404EB-3794-4D52-A62D-1FA0E7C24AEC}" srcId="{CABAC8FB-9745-410D-9F2C-41DAFB332E48}" destId="{4599719D-FB23-4D83-A5A3-927D023B9804}" srcOrd="1" destOrd="0" parTransId="{2A035413-4D71-4A39-AC81-F118AD2AE97F}" sibTransId="{0E781EE1-EB65-4AC4-ACB4-6C25ED9F6E02}"/>
    <dgm:cxn modelId="{301A2DF0-61C1-4C93-9E31-99638BE89B03}" type="presOf" srcId="{EFEADB69-9A48-4B90-B49C-7BC2AD2AD330}" destId="{5DCBCB5E-FE52-436C-9A33-DB339E608157}" srcOrd="0" destOrd="0" presId="urn:microsoft.com/office/officeart/2018/2/layout/IconLabelDescriptionList"/>
    <dgm:cxn modelId="{4CC38DF7-5FD8-423F-A23D-A16AC0046F88}" type="presOf" srcId="{43000984-3603-4747-A2B8-09D42993FD7F}" destId="{C82055C2-895D-4694-9E90-889C76FCE44C}" srcOrd="0" destOrd="0" presId="urn:microsoft.com/office/officeart/2018/2/layout/IconLabelDescriptionList"/>
    <dgm:cxn modelId="{C01539FB-30EE-4189-9837-FDD4439904F0}" srcId="{4A58A3A0-0E0F-4FE7-8DEF-246B7EC684E9}" destId="{5CA938C7-67C7-47D1-BCCD-9B9FCA97CC08}" srcOrd="1" destOrd="0" parTransId="{2FA2A56D-ABE8-46E7-AB0B-404413D92905}" sibTransId="{294DC799-7E3C-4E2B-AC5E-C2BF340A699D}"/>
    <dgm:cxn modelId="{B71BAD6F-791A-452A-86DF-C0A0CE42E289}" type="presParOf" srcId="{929771DA-7F7B-421C-B35D-77FBC4DF9843}" destId="{48516F62-7562-4112-9619-B8E2D8F15210}" srcOrd="0" destOrd="0" presId="urn:microsoft.com/office/officeart/2018/2/layout/IconLabelDescriptionList"/>
    <dgm:cxn modelId="{B6B4056E-37A4-4AC6-9592-EE5DB1A21D64}" type="presParOf" srcId="{48516F62-7562-4112-9619-B8E2D8F15210}" destId="{D58E11CA-B5E2-49F9-A3F7-9423843CB20D}" srcOrd="0" destOrd="0" presId="urn:microsoft.com/office/officeart/2018/2/layout/IconLabelDescriptionList"/>
    <dgm:cxn modelId="{F51972D9-8123-4D43-8F03-84231A1F8F85}" type="presParOf" srcId="{48516F62-7562-4112-9619-B8E2D8F15210}" destId="{FB38261A-53A1-4BD6-AE77-D53889F8BCE7}" srcOrd="1" destOrd="0" presId="urn:microsoft.com/office/officeart/2018/2/layout/IconLabelDescriptionList"/>
    <dgm:cxn modelId="{3F719318-F3B0-4DE2-8B66-72BCEE67F0DE}" type="presParOf" srcId="{48516F62-7562-4112-9619-B8E2D8F15210}" destId="{3718EB5A-4F40-4045-811C-F9E51D12A34A}" srcOrd="2" destOrd="0" presId="urn:microsoft.com/office/officeart/2018/2/layout/IconLabelDescriptionList"/>
    <dgm:cxn modelId="{8C397F92-257A-4854-87DE-C422A218E7A4}" type="presParOf" srcId="{48516F62-7562-4112-9619-B8E2D8F15210}" destId="{72EE453E-20B5-4BA0-AE02-950A31F0C513}" srcOrd="3" destOrd="0" presId="urn:microsoft.com/office/officeart/2018/2/layout/IconLabelDescriptionList"/>
    <dgm:cxn modelId="{3C95C8C5-2F2D-4133-8F78-14284ADC78C2}" type="presParOf" srcId="{48516F62-7562-4112-9619-B8E2D8F15210}" destId="{5DCBCB5E-FE52-436C-9A33-DB339E608157}" srcOrd="4" destOrd="0" presId="urn:microsoft.com/office/officeart/2018/2/layout/IconLabelDescriptionList"/>
    <dgm:cxn modelId="{CFAAB071-DB4A-4606-A8A3-6AE717D1ED80}" type="presParOf" srcId="{929771DA-7F7B-421C-B35D-77FBC4DF9843}" destId="{22173C6B-5314-4A7C-B46A-32F6E73A4925}" srcOrd="1" destOrd="0" presId="urn:microsoft.com/office/officeart/2018/2/layout/IconLabelDescriptionList"/>
    <dgm:cxn modelId="{6B1F5DA7-F989-416D-88A0-370A17A73570}" type="presParOf" srcId="{929771DA-7F7B-421C-B35D-77FBC4DF9843}" destId="{B4FD0180-A695-44BB-9AC8-29CEE715F080}" srcOrd="2" destOrd="0" presId="urn:microsoft.com/office/officeart/2018/2/layout/IconLabelDescriptionList"/>
    <dgm:cxn modelId="{2326C3CD-C80E-45F3-AED2-E86DAFD7CB88}" type="presParOf" srcId="{B4FD0180-A695-44BB-9AC8-29CEE715F080}" destId="{0DC51388-E689-4649-BCCB-D650550A3817}" srcOrd="0" destOrd="0" presId="urn:microsoft.com/office/officeart/2018/2/layout/IconLabelDescriptionList"/>
    <dgm:cxn modelId="{8D9C594D-88F8-41C8-AE58-9487DD18A883}" type="presParOf" srcId="{B4FD0180-A695-44BB-9AC8-29CEE715F080}" destId="{3E384771-CD1A-427D-8683-265D9FC0782E}" srcOrd="1" destOrd="0" presId="urn:microsoft.com/office/officeart/2018/2/layout/IconLabelDescriptionList"/>
    <dgm:cxn modelId="{BBDB718F-AB59-41CA-8782-0656C975F6FF}" type="presParOf" srcId="{B4FD0180-A695-44BB-9AC8-29CEE715F080}" destId="{B610687E-6D2D-4FF8-ABA9-AD290F333BE7}" srcOrd="2" destOrd="0" presId="urn:microsoft.com/office/officeart/2018/2/layout/IconLabelDescriptionList"/>
    <dgm:cxn modelId="{B4D8EA87-2995-4C30-9BCA-51A8D34A7BBF}" type="presParOf" srcId="{B4FD0180-A695-44BB-9AC8-29CEE715F080}" destId="{32EE7F44-1B7A-4324-A8A0-DA294522B5E6}" srcOrd="3" destOrd="0" presId="urn:microsoft.com/office/officeart/2018/2/layout/IconLabelDescriptionList"/>
    <dgm:cxn modelId="{D6732C1C-D31C-489A-B0F9-CB602DA2CE7B}" type="presParOf" srcId="{B4FD0180-A695-44BB-9AC8-29CEE715F080}" destId="{290ACDFA-4A23-424C-ACCB-A8AA7E9D2F69}" srcOrd="4" destOrd="0" presId="urn:microsoft.com/office/officeart/2018/2/layout/IconLabelDescriptionList"/>
    <dgm:cxn modelId="{79E69DBC-B2C2-4F51-B75A-C4744398C21B}" type="presParOf" srcId="{929771DA-7F7B-421C-B35D-77FBC4DF9843}" destId="{5B08099A-7C41-4334-AA10-190E64BE87FB}" srcOrd="3" destOrd="0" presId="urn:microsoft.com/office/officeart/2018/2/layout/IconLabelDescriptionList"/>
    <dgm:cxn modelId="{3F2865B1-EDD2-41F1-8727-5EF868A556C9}" type="presParOf" srcId="{929771DA-7F7B-421C-B35D-77FBC4DF9843}" destId="{DA47A46A-9F8A-4215-B67B-2C5E644C13D4}" srcOrd="4" destOrd="0" presId="urn:microsoft.com/office/officeart/2018/2/layout/IconLabelDescriptionList"/>
    <dgm:cxn modelId="{A8ED51F2-3618-450D-8EFB-AA77AB5E8FB6}" type="presParOf" srcId="{DA47A46A-9F8A-4215-B67B-2C5E644C13D4}" destId="{36C42DDB-4C91-433A-AB53-A0E84CCD7BFD}" srcOrd="0" destOrd="0" presId="urn:microsoft.com/office/officeart/2018/2/layout/IconLabelDescriptionList"/>
    <dgm:cxn modelId="{4A370569-0440-49C2-913A-E55CA1E5E8C3}" type="presParOf" srcId="{DA47A46A-9F8A-4215-B67B-2C5E644C13D4}" destId="{726C1531-8351-4F59-B6CA-8918FC6F3D71}" srcOrd="1" destOrd="0" presId="urn:microsoft.com/office/officeart/2018/2/layout/IconLabelDescriptionList"/>
    <dgm:cxn modelId="{48E8C712-A3E8-4ED2-93D7-174F89B21B72}" type="presParOf" srcId="{DA47A46A-9F8A-4215-B67B-2C5E644C13D4}" destId="{37198FC8-3BE5-4C87-9CB5-060D2B3B8455}" srcOrd="2" destOrd="0" presId="urn:microsoft.com/office/officeart/2018/2/layout/IconLabelDescriptionList"/>
    <dgm:cxn modelId="{88EF2427-2E67-4D55-B56E-8FB4B2ECDE8F}" type="presParOf" srcId="{DA47A46A-9F8A-4215-B67B-2C5E644C13D4}" destId="{2942CD7E-DEA7-4958-9CC5-7821B07BABFE}" srcOrd="3" destOrd="0" presId="urn:microsoft.com/office/officeart/2018/2/layout/IconLabelDescriptionList"/>
    <dgm:cxn modelId="{230BB714-89E8-4437-916E-CA2C80150A78}" type="presParOf" srcId="{DA47A46A-9F8A-4215-B67B-2C5E644C13D4}" destId="{D3A93B0E-1DE6-4962-8058-6281F48029A7}" srcOrd="4" destOrd="0" presId="urn:microsoft.com/office/officeart/2018/2/layout/IconLabelDescriptionList"/>
    <dgm:cxn modelId="{5419BF9D-9045-43ED-84CB-A77680D76792}" type="presParOf" srcId="{929771DA-7F7B-421C-B35D-77FBC4DF9843}" destId="{251AE0D6-012F-49EE-91EC-1FB98241EFD5}" srcOrd="5" destOrd="0" presId="urn:microsoft.com/office/officeart/2018/2/layout/IconLabelDescriptionList"/>
    <dgm:cxn modelId="{983D1486-82F5-495B-A04A-7DC67F28BACA}" type="presParOf" srcId="{929771DA-7F7B-421C-B35D-77FBC4DF9843}" destId="{678F9C5B-6FBF-41D1-8BEC-5960C051AD32}" srcOrd="6" destOrd="0" presId="urn:microsoft.com/office/officeart/2018/2/layout/IconLabelDescriptionList"/>
    <dgm:cxn modelId="{34AF833C-B2B0-451B-8E1B-626FF7AF7356}" type="presParOf" srcId="{678F9C5B-6FBF-41D1-8BEC-5960C051AD32}" destId="{F5684B6F-02BF-44BE-8706-D3CAD1B898E7}" srcOrd="0" destOrd="0" presId="urn:microsoft.com/office/officeart/2018/2/layout/IconLabelDescriptionList"/>
    <dgm:cxn modelId="{4E97D704-A970-4909-9B42-7BAF6CA838DC}" type="presParOf" srcId="{678F9C5B-6FBF-41D1-8BEC-5960C051AD32}" destId="{B4BBDCF2-6DBF-4F96-B5EA-17A769640515}" srcOrd="1" destOrd="0" presId="urn:microsoft.com/office/officeart/2018/2/layout/IconLabelDescriptionList"/>
    <dgm:cxn modelId="{87F22260-93B9-4832-A976-F272E092A1AB}" type="presParOf" srcId="{678F9C5B-6FBF-41D1-8BEC-5960C051AD32}" destId="{02C99F2D-EB0A-4191-9807-3C739F00A651}" srcOrd="2" destOrd="0" presId="urn:microsoft.com/office/officeart/2018/2/layout/IconLabelDescriptionList"/>
    <dgm:cxn modelId="{2B0DAB23-2C51-455C-B75A-085BE7877DB2}" type="presParOf" srcId="{678F9C5B-6FBF-41D1-8BEC-5960C051AD32}" destId="{5B40BB99-B286-4CDC-9586-73E20F2A4C84}" srcOrd="3" destOrd="0" presId="urn:microsoft.com/office/officeart/2018/2/layout/IconLabelDescriptionList"/>
    <dgm:cxn modelId="{AF867714-DD45-45F5-84C8-757BD695F39E}" type="presParOf" srcId="{678F9C5B-6FBF-41D1-8BEC-5960C051AD32}" destId="{3406C85C-58FA-4831-B2D5-23F17D60B4CA}" srcOrd="4" destOrd="0" presId="urn:microsoft.com/office/officeart/2018/2/layout/IconLabelDescriptionList"/>
    <dgm:cxn modelId="{18D41EBA-A275-4018-A51A-440125ED674F}" type="presParOf" srcId="{929771DA-7F7B-421C-B35D-77FBC4DF9843}" destId="{73D5C8B0-44D7-424C-8D50-C86FA1949230}" srcOrd="7" destOrd="0" presId="urn:microsoft.com/office/officeart/2018/2/layout/IconLabelDescriptionList"/>
    <dgm:cxn modelId="{C8372A23-FD03-4806-B06F-F2ADAD8A15E6}" type="presParOf" srcId="{929771DA-7F7B-421C-B35D-77FBC4DF9843}" destId="{8B203E3E-D63F-4FF5-AD59-A5BC88F6872C}" srcOrd="8" destOrd="0" presId="urn:microsoft.com/office/officeart/2018/2/layout/IconLabelDescriptionList"/>
    <dgm:cxn modelId="{B7350421-08AA-46E5-A1E9-A170DBD1607F}" type="presParOf" srcId="{8B203E3E-D63F-4FF5-AD59-A5BC88F6872C}" destId="{45AC93BE-F72A-4955-BAF4-676A3D46C478}" srcOrd="0" destOrd="0" presId="urn:microsoft.com/office/officeart/2018/2/layout/IconLabelDescriptionList"/>
    <dgm:cxn modelId="{464608D5-6FE7-4941-ADA2-468703611885}" type="presParOf" srcId="{8B203E3E-D63F-4FF5-AD59-A5BC88F6872C}" destId="{289C225D-EE31-4DC4-A3D1-B055C9AC5326}" srcOrd="1" destOrd="0" presId="urn:microsoft.com/office/officeart/2018/2/layout/IconLabelDescriptionList"/>
    <dgm:cxn modelId="{CE43B8DB-74BD-435B-9E82-81781AE995F1}" type="presParOf" srcId="{8B203E3E-D63F-4FF5-AD59-A5BC88F6872C}" destId="{02579874-039C-4FFC-8D24-E89F419BD558}" srcOrd="2" destOrd="0" presId="urn:microsoft.com/office/officeart/2018/2/layout/IconLabelDescriptionList"/>
    <dgm:cxn modelId="{E8D8AC9A-EACC-4991-AB5C-99880C155E20}" type="presParOf" srcId="{8B203E3E-D63F-4FF5-AD59-A5BC88F6872C}" destId="{1B02A9CC-6990-49F0-A538-53FC9D862010}" srcOrd="3" destOrd="0" presId="urn:microsoft.com/office/officeart/2018/2/layout/IconLabelDescriptionList"/>
    <dgm:cxn modelId="{4428DC15-63BD-40D2-964A-363299334F46}" type="presParOf" srcId="{8B203E3E-D63F-4FF5-AD59-A5BC88F6872C}" destId="{C82055C2-895D-4694-9E90-889C76FCE44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E11CA-B5E2-49F9-A3F7-9423843CB20D}">
      <dsp:nvSpPr>
        <dsp:cNvPr id="0" name=""/>
        <dsp:cNvSpPr/>
      </dsp:nvSpPr>
      <dsp:spPr>
        <a:xfrm>
          <a:off x="8651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8EB5A-4F40-4045-811C-F9E51D12A34A}">
      <dsp:nvSpPr>
        <dsp:cNvPr id="0" name=""/>
        <dsp:cNvSpPr/>
      </dsp:nvSpPr>
      <dsp:spPr>
        <a:xfrm>
          <a:off x="8651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Jonathan Chacko</a:t>
          </a:r>
        </a:p>
      </dsp:txBody>
      <dsp:txXfrm>
        <a:off x="8651" y="1343470"/>
        <a:ext cx="1810183" cy="271527"/>
      </dsp:txXfrm>
    </dsp:sp>
    <dsp:sp modelId="{5DCBCB5E-FE52-436C-9A33-DB339E608157}">
      <dsp:nvSpPr>
        <dsp:cNvPr id="0" name=""/>
        <dsp:cNvSpPr/>
      </dsp:nvSpPr>
      <dsp:spPr>
        <a:xfrm>
          <a:off x="8651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Team Lead / Software Architect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Java, AI integration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Oversees project architecture and integration of AI modules</a:t>
          </a:r>
        </a:p>
      </dsp:txBody>
      <dsp:txXfrm>
        <a:off x="8651" y="1672910"/>
        <a:ext cx="1810183" cy="1808126"/>
      </dsp:txXfrm>
    </dsp:sp>
    <dsp:sp modelId="{0DC51388-E689-4649-BCCB-D650550A3817}">
      <dsp:nvSpPr>
        <dsp:cNvPr id="0" name=""/>
        <dsp:cNvSpPr/>
      </dsp:nvSpPr>
      <dsp:spPr>
        <a:xfrm>
          <a:off x="2135617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687E-6D2D-4FF8-ABA9-AD290F333BE7}">
      <dsp:nvSpPr>
        <dsp:cNvPr id="0" name=""/>
        <dsp:cNvSpPr/>
      </dsp:nvSpPr>
      <dsp:spPr>
        <a:xfrm>
          <a:off x="2135617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Parv Arora</a:t>
          </a:r>
        </a:p>
      </dsp:txBody>
      <dsp:txXfrm>
        <a:off x="2135617" y="1343470"/>
        <a:ext cx="1810183" cy="271527"/>
      </dsp:txXfrm>
    </dsp:sp>
    <dsp:sp modelId="{290ACDFA-4A23-424C-ACCB-A8AA7E9D2F69}">
      <dsp:nvSpPr>
        <dsp:cNvPr id="0" name=""/>
        <dsp:cNvSpPr/>
      </dsp:nvSpPr>
      <dsp:spPr>
        <a:xfrm>
          <a:off x="2135617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AI &amp; Data Specialist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Machine Learning, SQL, AWS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Develops predictive analytics and data-driven insights</a:t>
          </a:r>
        </a:p>
      </dsp:txBody>
      <dsp:txXfrm>
        <a:off x="2135617" y="1672910"/>
        <a:ext cx="1810183" cy="1808126"/>
      </dsp:txXfrm>
    </dsp:sp>
    <dsp:sp modelId="{36C42DDB-4C91-433A-AB53-A0E84CCD7BFD}">
      <dsp:nvSpPr>
        <dsp:cNvPr id="0" name=""/>
        <dsp:cNvSpPr/>
      </dsp:nvSpPr>
      <dsp:spPr>
        <a:xfrm>
          <a:off x="4262583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98FC8-3BE5-4C87-9CB5-060D2B3B8455}">
      <dsp:nvSpPr>
        <dsp:cNvPr id="0" name=""/>
        <dsp:cNvSpPr/>
      </dsp:nvSpPr>
      <dsp:spPr>
        <a:xfrm>
          <a:off x="4262583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Raj Singh</a:t>
          </a:r>
        </a:p>
      </dsp:txBody>
      <dsp:txXfrm>
        <a:off x="4262583" y="1343470"/>
        <a:ext cx="1810183" cy="271527"/>
      </dsp:txXfrm>
    </dsp:sp>
    <dsp:sp modelId="{D3A93B0E-1DE6-4962-8058-6281F48029A7}">
      <dsp:nvSpPr>
        <dsp:cNvPr id="0" name=""/>
        <dsp:cNvSpPr/>
      </dsp:nvSpPr>
      <dsp:spPr>
        <a:xfrm>
          <a:off x="4262583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Full-Stack &amp; Systems Integration Expert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C#, Java, Angular, .NET, Microservices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Integrates front-end dashboards with back-end systems</a:t>
          </a:r>
        </a:p>
      </dsp:txBody>
      <dsp:txXfrm>
        <a:off x="4262583" y="1672910"/>
        <a:ext cx="1810183" cy="1808126"/>
      </dsp:txXfrm>
    </dsp:sp>
    <dsp:sp modelId="{F5684B6F-02BF-44BE-8706-D3CAD1B898E7}">
      <dsp:nvSpPr>
        <dsp:cNvPr id="0" name=""/>
        <dsp:cNvSpPr/>
      </dsp:nvSpPr>
      <dsp:spPr>
        <a:xfrm>
          <a:off x="6389548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9F2D-EB0A-4191-9807-3C739F00A651}">
      <dsp:nvSpPr>
        <dsp:cNvPr id="0" name=""/>
        <dsp:cNvSpPr/>
      </dsp:nvSpPr>
      <dsp:spPr>
        <a:xfrm>
          <a:off x="6389548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Fawad Arshad</a:t>
          </a:r>
        </a:p>
      </dsp:txBody>
      <dsp:txXfrm>
        <a:off x="6389548" y="1343470"/>
        <a:ext cx="1810183" cy="271527"/>
      </dsp:txXfrm>
    </dsp:sp>
    <dsp:sp modelId="{3406C85C-58FA-4831-B2D5-23F17D60B4CA}">
      <dsp:nvSpPr>
        <dsp:cNvPr id="0" name=""/>
        <dsp:cNvSpPr/>
      </dsp:nvSpPr>
      <dsp:spPr>
        <a:xfrm>
          <a:off x="6389548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Embedded &amp; Backend Developer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C++, Express, Python, AWS, Docker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Focuses on hardware-software interfacing and real-time communication</a:t>
          </a:r>
        </a:p>
      </dsp:txBody>
      <dsp:txXfrm>
        <a:off x="6389548" y="1672910"/>
        <a:ext cx="1810183" cy="1808126"/>
      </dsp:txXfrm>
    </dsp:sp>
    <dsp:sp modelId="{45AC93BE-F72A-4955-BAF4-676A3D46C478}">
      <dsp:nvSpPr>
        <dsp:cNvPr id="0" name=""/>
        <dsp:cNvSpPr/>
      </dsp:nvSpPr>
      <dsp:spPr>
        <a:xfrm>
          <a:off x="8516514" y="585393"/>
          <a:ext cx="633564" cy="6335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79874-039C-4FFC-8D24-E89F419BD558}">
      <dsp:nvSpPr>
        <dsp:cNvPr id="0" name=""/>
        <dsp:cNvSpPr/>
      </dsp:nvSpPr>
      <dsp:spPr>
        <a:xfrm>
          <a:off x="8516514" y="1343470"/>
          <a:ext cx="1810183" cy="27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Vishal Saini</a:t>
          </a:r>
        </a:p>
      </dsp:txBody>
      <dsp:txXfrm>
        <a:off x="8516514" y="1343470"/>
        <a:ext cx="1810183" cy="271527"/>
      </dsp:txXfrm>
    </dsp:sp>
    <dsp:sp modelId="{C82055C2-895D-4694-9E90-889C76FCE44C}">
      <dsp:nvSpPr>
        <dsp:cNvPr id="0" name=""/>
        <dsp:cNvSpPr/>
      </dsp:nvSpPr>
      <dsp:spPr>
        <a:xfrm>
          <a:off x="8516514" y="1672910"/>
          <a:ext cx="1810183" cy="1808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Role: AI/ML &amp; Deployment Specialist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Expertise: Python, Rust, TensorFlow, </a:t>
          </a:r>
          <a:r>
            <a:rPr lang="en-US" sz="1200" kern="1200" err="1"/>
            <a:t>PyTorch</a:t>
          </a:r>
          <a:r>
            <a:rPr lang="en-US" sz="1200" kern="1200"/>
            <a:t>, AWS, Docker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Contribution: Leads model training, predictive analytics, and containerization</a:t>
          </a:r>
        </a:p>
      </dsp:txBody>
      <dsp:txXfrm>
        <a:off x="8516514" y="1672910"/>
        <a:ext cx="1810183" cy="1808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643B6-A432-4F91-B157-BCA6EE3D094C}">
      <dsp:nvSpPr>
        <dsp:cNvPr id="0" name=""/>
        <dsp:cNvSpPr/>
      </dsp:nvSpPr>
      <dsp:spPr>
        <a:xfrm>
          <a:off x="0" y="1688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4A2CD-554F-4FA6-BC30-7BAE49AADD57}">
      <dsp:nvSpPr>
        <dsp:cNvPr id="0" name=""/>
        <dsp:cNvSpPr/>
      </dsp:nvSpPr>
      <dsp:spPr>
        <a:xfrm>
          <a:off x="258921" y="194274"/>
          <a:ext cx="470765" cy="470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A94E7-06FB-4E23-B1F4-9798F69D664C}">
      <dsp:nvSpPr>
        <dsp:cNvPr id="0" name=""/>
        <dsp:cNvSpPr/>
      </dsp:nvSpPr>
      <dsp:spPr>
        <a:xfrm>
          <a:off x="988607" y="1688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Retail and Community Synergy</a:t>
          </a:r>
          <a:endParaRPr lang="en-US" sz="1600" kern="1200"/>
        </a:p>
      </dsp:txBody>
      <dsp:txXfrm>
        <a:off x="988607" y="1688"/>
        <a:ext cx="8173680" cy="855937"/>
      </dsp:txXfrm>
    </dsp:sp>
    <dsp:sp modelId="{22E9ABAF-1078-4187-AD7E-3861BC1A1EBC}">
      <dsp:nvSpPr>
        <dsp:cNvPr id="0" name=""/>
        <dsp:cNvSpPr/>
      </dsp:nvSpPr>
      <dsp:spPr>
        <a:xfrm>
          <a:off x="0" y="1071610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A2E4-4F9C-4052-A131-AEFEC101A3D5}">
      <dsp:nvSpPr>
        <dsp:cNvPr id="0" name=""/>
        <dsp:cNvSpPr/>
      </dsp:nvSpPr>
      <dsp:spPr>
        <a:xfrm>
          <a:off x="258921" y="1264196"/>
          <a:ext cx="470765" cy="470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63FD4-0F76-4F3A-9B6B-6F63B7541693}">
      <dsp:nvSpPr>
        <dsp:cNvPr id="0" name=""/>
        <dsp:cNvSpPr/>
      </dsp:nvSpPr>
      <dsp:spPr>
        <a:xfrm>
          <a:off x="988607" y="1071610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project integrates retail operations with community support initiatives, enhancing customer experiences while addressing food waste and insecurity through innovative technology and strategic partnerships.</a:t>
          </a:r>
        </a:p>
      </dsp:txBody>
      <dsp:txXfrm>
        <a:off x="988607" y="1071610"/>
        <a:ext cx="8173680" cy="855937"/>
      </dsp:txXfrm>
    </dsp:sp>
    <dsp:sp modelId="{35B038B1-067D-48F0-8B8E-CFC32A5E35B9}">
      <dsp:nvSpPr>
        <dsp:cNvPr id="0" name=""/>
        <dsp:cNvSpPr/>
      </dsp:nvSpPr>
      <dsp:spPr>
        <a:xfrm>
          <a:off x="0" y="2141532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DACE-FBA5-4A9D-A711-B55663DA495D}">
      <dsp:nvSpPr>
        <dsp:cNvPr id="0" name=""/>
        <dsp:cNvSpPr/>
      </dsp:nvSpPr>
      <dsp:spPr>
        <a:xfrm>
          <a:off x="258921" y="2334118"/>
          <a:ext cx="470765" cy="470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E3EAB-E89B-46D2-8F38-28B23404CAA6}">
      <dsp:nvSpPr>
        <dsp:cNvPr id="0" name=""/>
        <dsp:cNvSpPr/>
      </dsp:nvSpPr>
      <dsp:spPr>
        <a:xfrm>
          <a:off x="988607" y="2141532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Stakeholder Collaboration Importance</a:t>
          </a:r>
          <a:endParaRPr lang="en-US" sz="1600" kern="1200"/>
        </a:p>
      </dsp:txBody>
      <dsp:txXfrm>
        <a:off x="988607" y="2141532"/>
        <a:ext cx="8173680" cy="855937"/>
      </dsp:txXfrm>
    </dsp:sp>
    <dsp:sp modelId="{8F2386FF-643A-4C5C-B7F6-C030B946A262}">
      <dsp:nvSpPr>
        <dsp:cNvPr id="0" name=""/>
        <dsp:cNvSpPr/>
      </dsp:nvSpPr>
      <dsp:spPr>
        <a:xfrm>
          <a:off x="0" y="3211453"/>
          <a:ext cx="9162288" cy="855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0DA35-5007-4604-B4EA-2527124C4043}">
      <dsp:nvSpPr>
        <dsp:cNvPr id="0" name=""/>
        <dsp:cNvSpPr/>
      </dsp:nvSpPr>
      <dsp:spPr>
        <a:xfrm>
          <a:off x="258921" y="3404039"/>
          <a:ext cx="470765" cy="470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37EB-43FE-425E-A795-C17D5EC37D3F}">
      <dsp:nvSpPr>
        <dsp:cNvPr id="0" name=""/>
        <dsp:cNvSpPr/>
      </dsp:nvSpPr>
      <dsp:spPr>
        <a:xfrm>
          <a:off x="988607" y="3211453"/>
          <a:ext cx="8173680" cy="85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87" tIns="90587" rIns="90587" bIns="9058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Engaging diverse stakeholders, including operational staff, management, and community partners, is essential for maximizing the project's impact on both retail efficiency and social responsibility.</a:t>
          </a:r>
        </a:p>
      </dsp:txBody>
      <dsp:txXfrm>
        <a:off x="988607" y="3211453"/>
        <a:ext cx="8173680" cy="85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E11CA-B5E2-49F9-A3F7-9423843CB20D}">
      <dsp:nvSpPr>
        <dsp:cNvPr id="0" name=""/>
        <dsp:cNvSpPr/>
      </dsp:nvSpPr>
      <dsp:spPr>
        <a:xfrm>
          <a:off x="360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8EB5A-4F40-4045-811C-F9E51D12A34A}">
      <dsp:nvSpPr>
        <dsp:cNvPr id="0" name=""/>
        <dsp:cNvSpPr/>
      </dsp:nvSpPr>
      <dsp:spPr>
        <a:xfrm>
          <a:off x="360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Jonathan Chacko</a:t>
          </a:r>
        </a:p>
      </dsp:txBody>
      <dsp:txXfrm>
        <a:off x="3608" y="1831137"/>
        <a:ext cx="1811953" cy="271792"/>
      </dsp:txXfrm>
    </dsp:sp>
    <dsp:sp modelId="{5DCBCB5E-FE52-436C-9A33-DB339E608157}">
      <dsp:nvSpPr>
        <dsp:cNvPr id="0" name=""/>
        <dsp:cNvSpPr/>
      </dsp:nvSpPr>
      <dsp:spPr>
        <a:xfrm>
          <a:off x="360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Neue Haas Grotesk Text Pro"/>
            </a:rPr>
            <a:t>Email:</a:t>
          </a:r>
          <a:endParaRPr lang="en-US" sz="1200" kern="1200"/>
        </a:p>
      </dsp:txBody>
      <dsp:txXfrm>
        <a:off x="3608" y="2139528"/>
        <a:ext cx="1811953" cy="808634"/>
      </dsp:txXfrm>
    </dsp:sp>
    <dsp:sp modelId="{0DC51388-E689-4649-BCCB-D650550A3817}">
      <dsp:nvSpPr>
        <dsp:cNvPr id="0" name=""/>
        <dsp:cNvSpPr/>
      </dsp:nvSpPr>
      <dsp:spPr>
        <a:xfrm>
          <a:off x="2132653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687E-6D2D-4FF8-ABA9-AD290F333BE7}">
      <dsp:nvSpPr>
        <dsp:cNvPr id="0" name=""/>
        <dsp:cNvSpPr/>
      </dsp:nvSpPr>
      <dsp:spPr>
        <a:xfrm>
          <a:off x="2132653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Parv Arora</a:t>
          </a:r>
        </a:p>
      </dsp:txBody>
      <dsp:txXfrm>
        <a:off x="2132653" y="1831137"/>
        <a:ext cx="1811953" cy="271792"/>
      </dsp:txXfrm>
    </dsp:sp>
    <dsp:sp modelId="{290ACDFA-4A23-424C-ACCB-A8AA7E9D2F69}">
      <dsp:nvSpPr>
        <dsp:cNvPr id="0" name=""/>
        <dsp:cNvSpPr/>
      </dsp:nvSpPr>
      <dsp:spPr>
        <a:xfrm>
          <a:off x="2132653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132653" y="2139528"/>
        <a:ext cx="1811953" cy="808634"/>
      </dsp:txXfrm>
    </dsp:sp>
    <dsp:sp modelId="{36C42DDB-4C91-433A-AB53-A0E84CCD7BFD}">
      <dsp:nvSpPr>
        <dsp:cNvPr id="0" name=""/>
        <dsp:cNvSpPr/>
      </dsp:nvSpPr>
      <dsp:spPr>
        <a:xfrm>
          <a:off x="426169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98FC8-3BE5-4C87-9CB5-060D2B3B8455}">
      <dsp:nvSpPr>
        <dsp:cNvPr id="0" name=""/>
        <dsp:cNvSpPr/>
      </dsp:nvSpPr>
      <dsp:spPr>
        <a:xfrm>
          <a:off x="426169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Raj Singh</a:t>
          </a:r>
        </a:p>
      </dsp:txBody>
      <dsp:txXfrm>
        <a:off x="4261698" y="1831137"/>
        <a:ext cx="1811953" cy="271792"/>
      </dsp:txXfrm>
    </dsp:sp>
    <dsp:sp modelId="{D3A93B0E-1DE6-4962-8058-6281F48029A7}">
      <dsp:nvSpPr>
        <dsp:cNvPr id="0" name=""/>
        <dsp:cNvSpPr/>
      </dsp:nvSpPr>
      <dsp:spPr>
        <a:xfrm>
          <a:off x="426169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261698" y="2139528"/>
        <a:ext cx="1811953" cy="808634"/>
      </dsp:txXfrm>
    </dsp:sp>
    <dsp:sp modelId="{F5684B6F-02BF-44BE-8706-D3CAD1B898E7}">
      <dsp:nvSpPr>
        <dsp:cNvPr id="0" name=""/>
        <dsp:cNvSpPr/>
      </dsp:nvSpPr>
      <dsp:spPr>
        <a:xfrm>
          <a:off x="6390743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9F2D-EB0A-4191-9807-3C739F00A651}">
      <dsp:nvSpPr>
        <dsp:cNvPr id="0" name=""/>
        <dsp:cNvSpPr/>
      </dsp:nvSpPr>
      <dsp:spPr>
        <a:xfrm>
          <a:off x="6390743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Fawad Arshad</a:t>
          </a:r>
        </a:p>
      </dsp:txBody>
      <dsp:txXfrm>
        <a:off x="6390743" y="1831137"/>
        <a:ext cx="1811953" cy="271792"/>
      </dsp:txXfrm>
    </dsp:sp>
    <dsp:sp modelId="{3406C85C-58FA-4831-B2D5-23F17D60B4CA}">
      <dsp:nvSpPr>
        <dsp:cNvPr id="0" name=""/>
        <dsp:cNvSpPr/>
      </dsp:nvSpPr>
      <dsp:spPr>
        <a:xfrm>
          <a:off x="6390743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390743" y="2139528"/>
        <a:ext cx="1811953" cy="808634"/>
      </dsp:txXfrm>
    </dsp:sp>
    <dsp:sp modelId="{45AC93BE-F72A-4955-BAF4-676A3D46C478}">
      <dsp:nvSpPr>
        <dsp:cNvPr id="0" name=""/>
        <dsp:cNvSpPr/>
      </dsp:nvSpPr>
      <dsp:spPr>
        <a:xfrm>
          <a:off x="8519788" y="1118268"/>
          <a:ext cx="634183" cy="634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79874-039C-4FFC-8D24-E89F419BD558}">
      <dsp:nvSpPr>
        <dsp:cNvPr id="0" name=""/>
        <dsp:cNvSpPr/>
      </dsp:nvSpPr>
      <dsp:spPr>
        <a:xfrm>
          <a:off x="8519788" y="1831137"/>
          <a:ext cx="1811953" cy="271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Vishal Saini</a:t>
          </a:r>
        </a:p>
      </dsp:txBody>
      <dsp:txXfrm>
        <a:off x="8519788" y="1831137"/>
        <a:ext cx="1811953" cy="271792"/>
      </dsp:txXfrm>
    </dsp:sp>
    <dsp:sp modelId="{C82055C2-895D-4694-9E90-889C76FCE44C}">
      <dsp:nvSpPr>
        <dsp:cNvPr id="0" name=""/>
        <dsp:cNvSpPr/>
      </dsp:nvSpPr>
      <dsp:spPr>
        <a:xfrm>
          <a:off x="8519788" y="2139528"/>
          <a:ext cx="1811953" cy="80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Email: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ea typeface="Calibri"/>
            <a:cs typeface="Calibri"/>
          </a:endParaRPr>
        </a:p>
      </dsp:txBody>
      <dsp:txXfrm>
        <a:off x="8519788" y="2139528"/>
        <a:ext cx="1811953" cy="808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1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1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5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3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2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9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3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tablet/c/collaboration.html" TargetMode="External"/><Relationship Id="rId7" Type="http://schemas.openxmlformats.org/officeDocument/2006/relationships/image" Target="../media/image13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gumilev-center.ru/prizhivetsya-li-koncepciya-zero-waste-v-rossii/" TargetMode="Externa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hopping-cart-png/download/5637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ople Planning">
            <a:extLst>
              <a:ext uri="{FF2B5EF4-FFF2-40B4-BE49-F238E27FC236}">
                <a16:creationId xmlns:a16="http://schemas.microsoft.com/office/drawing/2014/main" id="{6F853F1D-F831-832F-E228-6A82D4322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50" y="833391"/>
            <a:ext cx="3452868" cy="315589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>
                <a:latin typeface="Poppins"/>
                <a:cs typeface="Poppins"/>
              </a:rPr>
              <a:t>Innovative Retail &amp; Charitable Support Solution</a:t>
            </a:r>
            <a:r>
              <a:rPr lang="en-US" sz="2800">
                <a:latin typeface="Poppins"/>
                <a:cs typeface="Poppins"/>
              </a:rPr>
              <a:t>:</a:t>
            </a:r>
            <a:endParaRPr lang="en-US" sz="2800"/>
          </a:p>
          <a:p>
            <a:pPr algn="l"/>
            <a:r>
              <a:rPr lang="en-US" sz="2000" b="0">
                <a:ea typeface="+mj-lt"/>
                <a:cs typeface="+mj-lt"/>
              </a:rPr>
              <a:t>Integrating Advanced Retail Technology with Community Impact</a:t>
            </a:r>
            <a:endParaRPr lang="en-US" sz="2000" b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By Team </a:t>
            </a:r>
            <a:r>
              <a:rPr lang="en-US" dirty="0" err="1"/>
              <a:t>HackGPT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566847-3F17-DACE-5029-293F8D78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697B3-6D4B-49B8-3BC1-CB2309A66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689" y="2561166"/>
            <a:ext cx="4098211" cy="32054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/>
              <a:t>Demo Concept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4E2EF525-7731-4829-7E64-A49E3A604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79" y="120895"/>
            <a:ext cx="7920249" cy="4192228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00F6B2-1142-ABAB-68C7-CF8D3348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0" y="4436521"/>
            <a:ext cx="3813383" cy="2294010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509E69-B07D-A44C-3B87-CF1D1205C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94" y="4436520"/>
            <a:ext cx="3924948" cy="2298302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7" name="Graphic 6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ADC4F451-C4DA-4490-C27F-0767E0A5779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-290" b="-2577"/>
          <a:stretch/>
        </p:blipFill>
        <p:spPr>
          <a:xfrm>
            <a:off x="8521954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3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919AA-ECAF-77D0-F3FA-D8617178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Roadmap to Implementation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A8C164-457E-4A07-C818-31355CBF3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Short-Term (0-3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Develop core functionalities (cart UI, basic dashboard, initial AI analytics)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Mid-Term (3-9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Integrate hardware simulations (IPS, barcode scanners)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Refine AI modules based on user feedback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Long-Term (9+ months):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Pilot implementation in select retail locations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Iterative improvements based on stakeholder feedback and performance data</a:t>
            </a:r>
            <a:endParaRPr lang="en-US" sz="1700"/>
          </a:p>
          <a:p>
            <a:endParaRPr lang="en-US" sz="1700"/>
          </a:p>
        </p:txBody>
      </p:sp>
      <p:pic>
        <p:nvPicPr>
          <p:cNvPr id="16" name="Picture 15" descr="Financial graphs on a dark display">
            <a:extLst>
              <a:ext uri="{FF2B5EF4-FFF2-40B4-BE49-F238E27FC236}">
                <a16:creationId xmlns:a16="http://schemas.microsoft.com/office/drawing/2014/main" id="{6D43B8CA-DB02-2C1B-5A5B-DE728AAC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1" r="30624" b="4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33" name="Picture 3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4A3CB28-1CE9-015E-5B1B-F38A81DD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" y="15015"/>
            <a:ext cx="12395586" cy="6866549"/>
          </a:xfrm>
          <a:prstGeom prst="rect">
            <a:avLst/>
          </a:prstGeom>
        </p:spPr>
      </p:pic>
      <p:pic>
        <p:nvPicPr>
          <p:cNvPr id="4" name="Graphic 3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5A5B50A9-543D-7275-CAC7-91EB5761D54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-290" b="-2577"/>
          <a:stretch/>
        </p:blipFill>
        <p:spPr>
          <a:xfrm>
            <a:off x="9553706" y="19304"/>
            <a:ext cx="2853286" cy="1697678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31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C1390-D359-3D78-C97B-7EDF5DE1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87" y="2812998"/>
            <a:ext cx="4885200" cy="2053546"/>
          </a:xfrm>
        </p:spPr>
        <p:txBody>
          <a:bodyPr anchor="b">
            <a:noAutofit/>
          </a:bodyPr>
          <a:lstStyle/>
          <a:p>
            <a:r>
              <a:rPr lang="en-US" sz="6600" b="0" dirty="0">
                <a:ea typeface="+mj-lt"/>
                <a:cs typeface="+mj-lt"/>
              </a:rPr>
              <a:t>Feasibility </a:t>
            </a:r>
            <a:br>
              <a:rPr lang="en-US" sz="6600" b="0" dirty="0">
                <a:ea typeface="+mj-lt"/>
                <a:cs typeface="+mj-lt"/>
              </a:rPr>
            </a:br>
            <a:r>
              <a:rPr lang="en-US" sz="6600" b="0" dirty="0">
                <a:ea typeface="+mj-lt"/>
                <a:cs typeface="+mj-lt"/>
              </a:rPr>
              <a:t>&amp; Viability</a:t>
            </a:r>
            <a:endParaRPr lang="en-US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F309-531C-B18D-0F9B-D6CCE71F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140" y="956663"/>
            <a:ext cx="5455244" cy="49399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b="1">
                <a:latin typeface="苹方-简"/>
              </a:rPr>
              <a:t>Technical Framework Strength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Utilizes proven technologies ensuring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reliability and scalability for future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enhancements.</a:t>
            </a:r>
            <a:endParaRPr lang="en-US" sz="1800"/>
          </a:p>
          <a:p>
            <a:pPr>
              <a:buNone/>
            </a:pPr>
            <a:r>
              <a:rPr lang="en-US" sz="1800" b="1">
                <a:latin typeface="苹方-简"/>
              </a:rPr>
              <a:t>User-Centric Design</a:t>
            </a:r>
            <a:endParaRPr lang="en-US" sz="1800"/>
          </a:p>
          <a:p>
            <a:pPr>
              <a:buNone/>
            </a:pPr>
            <a:r>
              <a:rPr lang="en-US" sz="1800">
                <a:latin typeface="苹方-简"/>
              </a:rPr>
              <a:t>Focuses on intuitive interfaces to minimize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training and improve operational efficiency.</a:t>
            </a:r>
            <a:endParaRPr lang="en-US" sz="1800"/>
          </a:p>
          <a:p>
            <a:pPr>
              <a:buNone/>
            </a:pPr>
            <a:r>
              <a:rPr lang="en-US" sz="1800" b="1">
                <a:latin typeface="苹方-简"/>
              </a:rPr>
              <a:t>Cost-Effective Solutions</a:t>
            </a:r>
            <a:endParaRPr lang="en-US" sz="1800"/>
          </a:p>
          <a:p>
            <a:pPr>
              <a:buNone/>
            </a:pPr>
            <a:r>
              <a:rPr lang="en-US" sz="1800">
                <a:latin typeface="苹方-简"/>
              </a:rPr>
              <a:t>Predictive analytics reduce waste and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optimize inventory, enhancing profitability</a:t>
            </a:r>
            <a:endParaRPr lang="en-US" sz="1800">
              <a:latin typeface="Neue Haas Grotesk Text Pro"/>
            </a:endParaRPr>
          </a:p>
          <a:p>
            <a:pPr>
              <a:buNone/>
            </a:pPr>
            <a:r>
              <a:rPr lang="en-US" sz="1800">
                <a:latin typeface="苹方-简"/>
              </a:rPr>
              <a:t>and community support.</a:t>
            </a:r>
            <a:endParaRPr lang="en-US" sz="1800"/>
          </a:p>
          <a:p>
            <a:pPr marL="0" indent="0">
              <a:buNone/>
            </a:pPr>
            <a:endParaRPr lang="en-US" sz="1800" b="1">
              <a:latin typeface="苹方-简"/>
            </a:endParaRPr>
          </a:p>
        </p:txBody>
      </p:sp>
      <p:pic>
        <p:nvPicPr>
          <p:cNvPr id="6" name="Graphic 5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7E886283-6D52-FE2A-B8D8-30C1A70DB1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290" b="-2577"/>
          <a:stretch/>
        </p:blipFill>
        <p:spPr>
          <a:xfrm>
            <a:off x="2371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20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06031-B634-10B2-08EA-8B78959A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4" y="326414"/>
            <a:ext cx="5877790" cy="1011350"/>
          </a:xfrm>
        </p:spPr>
        <p:txBody>
          <a:bodyPr anchor="b">
            <a:normAutofit/>
          </a:bodyPr>
          <a:lstStyle/>
          <a:p>
            <a:r>
              <a:rPr lang="en-US" sz="4000" b="0">
                <a:ea typeface="+mj-lt"/>
                <a:cs typeface="+mj-lt"/>
              </a:rPr>
              <a:t>Real-World Impact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184AA-B528-3008-CF89-C7FACBFE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00" y="1566303"/>
            <a:ext cx="6247244" cy="4743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For Shoppers: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Interactive cart interface that guides product selection</a:t>
            </a:r>
          </a:p>
          <a:p>
            <a:r>
              <a:rPr lang="en-US">
                <a:ea typeface="+mn-lt"/>
                <a:cs typeface="+mn-lt"/>
              </a:rPr>
              <a:t>Smart recommendations based on current stock and seasonal trends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For Managers: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Centralized dashboard providing real-time inventory insights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Automated stock alerts and donation triggers for near-expiry products</a:t>
            </a:r>
            <a:endParaRPr lang="en-US"/>
          </a:p>
          <a:p>
            <a:endParaRPr lang="en-US"/>
          </a:p>
        </p:txBody>
      </p:sp>
      <p:pic>
        <p:nvPicPr>
          <p:cNvPr id="7" name="Graphic 6" descr="Shopping basket">
            <a:extLst>
              <a:ext uri="{FF2B5EF4-FFF2-40B4-BE49-F238E27FC236}">
                <a16:creationId xmlns:a16="http://schemas.microsoft.com/office/drawing/2014/main" id="{69D21664-FA81-ABB2-701A-2310AB8A6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145" y="2171357"/>
            <a:ext cx="4681506" cy="4681506"/>
          </a:xfrm>
          <a:prstGeom prst="rect">
            <a:avLst/>
          </a:prstGeom>
        </p:spPr>
      </p:pic>
      <p:pic>
        <p:nvPicPr>
          <p:cNvPr id="5" name="Graphic 4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1B6565F7-E294-0C91-001D-CCE14576ED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-290" b="-2577"/>
          <a:stretch/>
        </p:blipFill>
        <p:spPr>
          <a:xfrm>
            <a:off x="8521954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29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016FA66-B958-3A21-91DF-D3AF705EC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DC4D5-6302-5CCF-F2D7-29130388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39" y="4069936"/>
            <a:ext cx="4416552" cy="2250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0" dirty="0"/>
              <a:t>Demo</a:t>
            </a:r>
            <a:br>
              <a:rPr lang="en-US" sz="8000" dirty="0"/>
            </a:br>
            <a:r>
              <a:rPr lang="en-US" sz="8000" dirty="0"/>
              <a:t>Concept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E13728-8EC4-16FC-A755-F93DF57C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8" b="17443"/>
          <a:stretch/>
        </p:blipFill>
        <p:spPr>
          <a:xfrm>
            <a:off x="-5149" y="-765"/>
            <a:ext cx="6071589" cy="3736682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5" name="Picture 4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B276D300-FC33-C74F-07BC-49B85AFA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1" r="2" b="14232"/>
          <a:stretch/>
        </p:blipFill>
        <p:spPr>
          <a:xfrm>
            <a:off x="6127318" y="3121318"/>
            <a:ext cx="6064682" cy="3736682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4" name="Graphic 3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41CDB409-A0D0-B1E1-D509-8BD8B1229B1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-290" b="-2577"/>
          <a:stretch/>
        </p:blipFill>
        <p:spPr>
          <a:xfrm>
            <a:off x="8521954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70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8C9DD2-989F-8CA3-3946-7AA643BD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A0094-49FB-1AA6-FEC1-8BC333E38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3" y="292078"/>
            <a:ext cx="5597453" cy="486754"/>
          </a:xfrm>
        </p:spPr>
        <p:txBody>
          <a:bodyPr anchor="b"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Conclusion &amp; Call to Action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09CD-2C21-81EC-F019-9A6736B38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76" y="934015"/>
            <a:ext cx="5922129" cy="56403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Dual Mission Impact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The Project Canvas effectively combines retail innovation with social responsibility, addressing food waste while enhancing operational efficiency, creating a sustainable model for community engagement and support.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Stakeholder Engagement Importance</a:t>
            </a:r>
            <a:endParaRPr lang="en-US" sz="18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Active participation from stakeholders is crucial for refining the initiative, ensuring that diverse insights shape the project’s development and enhance its effectiveness in real-world applications.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ea typeface="+mn-lt"/>
                <a:cs typeface="+mn-lt"/>
              </a:rPr>
              <a:t>Collaborative Future Vision</a:t>
            </a:r>
            <a:endParaRPr lang="en-US" sz="1800"/>
          </a:p>
          <a:p>
            <a:pPr marL="0" indent="0">
              <a:lnSpc>
                <a:spcPct val="110000"/>
              </a:lnSpc>
              <a:buNone/>
            </a:pPr>
            <a:r>
              <a:rPr lang="en-US" sz="1800">
                <a:ea typeface="+mn-lt"/>
                <a:cs typeface="+mn-lt"/>
              </a:rPr>
              <a:t>A call to action for collaboration invites stakeholders to contribute ideas and resources, fostering a shared commitment to transforming retail practices and supporting community welfare through innovative solutions.</a:t>
            </a:r>
            <a:endParaRPr lang="en-US" sz="1800"/>
          </a:p>
          <a:p>
            <a:pPr>
              <a:lnSpc>
                <a:spcPct val="110000"/>
              </a:lnSpc>
            </a:pPr>
            <a:endParaRPr lang="en-US" sz="1800"/>
          </a:p>
        </p:txBody>
      </p:sp>
      <p:pic>
        <p:nvPicPr>
          <p:cNvPr id="11" name="Picture 10" descr="A tablet with a white screen and red text&#10;&#10;AI-generated content may be incorrect.">
            <a:extLst>
              <a:ext uri="{FF2B5EF4-FFF2-40B4-BE49-F238E27FC236}">
                <a16:creationId xmlns:a16="http://schemas.microsoft.com/office/drawing/2014/main" id="{D8EC4C70-87DD-0242-5787-38EACBC5F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713" r="-2" b="-2"/>
          <a:stretch/>
        </p:blipFill>
        <p:spPr>
          <a:xfrm>
            <a:off x="6092952" y="10"/>
            <a:ext cx="6092183" cy="4312936"/>
          </a:xfrm>
          <a:prstGeom prst="rect">
            <a:avLst/>
          </a:prstGeom>
        </p:spPr>
      </p:pic>
      <p:pic>
        <p:nvPicPr>
          <p:cNvPr id="8" name="Picture 7" descr="White letters on a pink background surrounded by green leaves&#10;&#10;AI-generated content may be incorrect.">
            <a:extLst>
              <a:ext uri="{FF2B5EF4-FFF2-40B4-BE49-F238E27FC236}">
                <a16:creationId xmlns:a16="http://schemas.microsoft.com/office/drawing/2014/main" id="{65A04476-EAAA-A08C-88DE-6057895F6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972" r="12678" b="-5"/>
          <a:stretch/>
        </p:blipFill>
        <p:spPr>
          <a:xfrm>
            <a:off x="6107797" y="4312946"/>
            <a:ext cx="2390420" cy="1969321"/>
          </a:xfrm>
          <a:prstGeom prst="rect">
            <a:avLst/>
          </a:prstGeom>
        </p:spPr>
      </p:pic>
      <p:pic>
        <p:nvPicPr>
          <p:cNvPr id="6" name="Graphic 5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ABD28F7F-C8FA-B6D4-5BDA-5551A692936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-290" b="-2577"/>
          <a:stretch/>
        </p:blipFill>
        <p:spPr>
          <a:xfrm>
            <a:off x="8517468" y="4780570"/>
            <a:ext cx="3678906" cy="2116585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11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circular building with a road and trees in the background&#10;&#10;AI-generated content may be incorrect.">
            <a:extLst>
              <a:ext uri="{FF2B5EF4-FFF2-40B4-BE49-F238E27FC236}">
                <a16:creationId xmlns:a16="http://schemas.microsoft.com/office/drawing/2014/main" id="{DB7B2380-E433-37A7-A1FD-A8321242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7" y="215092"/>
            <a:ext cx="7820890" cy="41071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FF70C-B30D-AFA0-FCA8-7D589D9E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598" y="737338"/>
            <a:ext cx="4361688" cy="695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262310"/>
                </a:solidFill>
                <a:latin typeface="Copperplate Gothic Light"/>
              </a:rPr>
              <a:t>Thank You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0319FA-1C4B-DBB3-BA8A-8B318070C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985558"/>
              </p:ext>
            </p:extLst>
          </p:nvPr>
        </p:nvGraphicFramePr>
        <p:xfrm>
          <a:off x="1284166" y="3430187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556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3EA30-3FF4-0B71-C32E-6B8B5488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61" y="487222"/>
            <a:ext cx="3571508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ea typeface="+mj-lt"/>
                <a:cs typeface="+mj-lt"/>
              </a:rPr>
              <a:t>Meet the Team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A80CD-96B5-D61C-3A1B-A867C09D9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95481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87F5FC11-8746-2E3C-3E36-954C9D06E3D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-290" b="-2577"/>
          <a:stretch/>
        </p:blipFill>
        <p:spPr>
          <a:xfrm>
            <a:off x="8532538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58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6" name="Rectangle 605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E2481-778E-6FE7-5CB6-281E1FE5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603504"/>
            <a:ext cx="5254630" cy="942079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Project Dual Mission</a:t>
            </a:r>
            <a:endParaRPr lang="en-US"/>
          </a:p>
          <a:p>
            <a:endParaRPr lang="en-US"/>
          </a:p>
        </p:txBody>
      </p:sp>
      <p:pic>
        <p:nvPicPr>
          <p:cNvPr id="598" name="Graphic 597">
            <a:extLst>
              <a:ext uri="{FF2B5EF4-FFF2-40B4-BE49-F238E27FC236}">
                <a16:creationId xmlns:a16="http://schemas.microsoft.com/office/drawing/2014/main" id="{299E45A6-F71A-C7A3-F821-69D33941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7773" y="2300866"/>
            <a:ext cx="4194673" cy="4008494"/>
          </a:xfrm>
          <a:prstGeom prst="rect">
            <a:avLst/>
          </a:prstGeom>
        </p:spPr>
      </p:pic>
      <p:sp>
        <p:nvSpPr>
          <p:cNvPr id="594" name="Content Placeholder 593">
            <a:extLst>
              <a:ext uri="{FF2B5EF4-FFF2-40B4-BE49-F238E27FC236}">
                <a16:creationId xmlns:a16="http://schemas.microsoft.com/office/drawing/2014/main" id="{F16A3FED-723E-49E9-242F-430E84AE0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318" y="1227636"/>
            <a:ext cx="5870386" cy="5081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>
                <a:latin typeface="苹方-简"/>
              </a:rPr>
              <a:t>1 Innovative Retail Technology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ea typeface="+mn-lt"/>
                <a:cs typeface="+mn-lt"/>
              </a:rPr>
              <a:t>Integration of advanced user interfaces and real-time analytics enhances customer engagement and operational efficiency in retail environments.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endParaRPr lang="en-US" sz="1600">
              <a:latin typeface="Neue Haas Grotesk Text Pr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>
                <a:latin typeface="苹方-简"/>
              </a:rPr>
              <a:t>2 Community Impact Focus</a:t>
            </a: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/>
              <a:t>Data-driven strategies facilitate food donations, reducing waste while supporting local food banks and fostering community responsibility.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>
                <a:latin typeface="苹方-简"/>
              </a:rPr>
              <a:t>3 Sustainable Business Model</a:t>
            </a:r>
            <a:endParaRPr lang="en-US" sz="1600">
              <a:latin typeface="苹方-简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/>
              <a:t>The dual mission promotes collaboration between retailers and charities, creating a sustainable framework that benefits both businesses and the community.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/>
          </a:p>
          <a:p>
            <a:pPr marL="0" indent="0">
              <a:lnSpc>
                <a:spcPct val="110000"/>
              </a:lnSpc>
              <a:buNone/>
            </a:pPr>
            <a:endParaRPr lang="en-US" sz="1600"/>
          </a:p>
        </p:txBody>
      </p:sp>
      <p:pic>
        <p:nvPicPr>
          <p:cNvPr id="4" name="Graphic 3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FA230BE7-7056-71CA-2D58-9D5A62C44BF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-290" b="-2577"/>
          <a:stretch/>
        </p:blipFill>
        <p:spPr>
          <a:xfrm>
            <a:off x="2371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45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EEB32-3E46-92C5-BB26-00D467B7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3" y="409943"/>
            <a:ext cx="6659628" cy="684842"/>
          </a:xfrm>
        </p:spPr>
        <p:txBody>
          <a:bodyPr anchor="b">
            <a:noAutofit/>
          </a:bodyPr>
          <a:lstStyle/>
          <a:p>
            <a:r>
              <a:rPr lang="en-CA" b="1" dirty="0"/>
              <a:t>The Problem We’re Solving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A96A-8720-8C84-E9D2-DDC2B986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03" y="1504727"/>
            <a:ext cx="6173585" cy="48046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Operational Inefficiencies:</a:t>
            </a:r>
            <a:r>
              <a:rPr lang="en-US" dirty="0">
                <a:ea typeface="+mn-lt"/>
                <a:cs typeface="+mn-lt"/>
              </a:rPr>
              <a:t> Traditional POS systems lack predictive analytics, leading to mismanaged inventory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Suboptimal Shopper Experience:</a:t>
            </a:r>
            <a:r>
              <a:rPr lang="en-US" dirty="0">
                <a:ea typeface="+mn-lt"/>
                <a:cs typeface="+mn-lt"/>
              </a:rPr>
              <a:t> Difficulty in navigation and product discovery in large retail spaces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Resource Waste:</a:t>
            </a:r>
            <a:r>
              <a:rPr lang="en-US" dirty="0">
                <a:ea typeface="+mn-lt"/>
                <a:cs typeface="+mn-lt"/>
              </a:rPr>
              <a:t> Excess inventory and near-expiry items are discarded rather than redirected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Siloed Operations:</a:t>
            </a:r>
            <a:r>
              <a:rPr lang="en-US" dirty="0">
                <a:ea typeface="+mn-lt"/>
                <a:cs typeface="+mn-lt"/>
              </a:rPr>
              <a:t> Independent store operations without centralized data sharing hinder optimal resource allocation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 descr="Boxes On Rack In Warehouse">
            <a:extLst>
              <a:ext uri="{FF2B5EF4-FFF2-40B4-BE49-F238E27FC236}">
                <a16:creationId xmlns:a16="http://schemas.microsoft.com/office/drawing/2014/main" id="{0F386298-EA00-A102-488A-7CFCF6AE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21" r="22078" b="-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5" name="Graphic 4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E847843F-EB8D-C279-47F9-2F294E3ADE5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-290" b="-2577"/>
          <a:stretch/>
        </p:blipFill>
        <p:spPr>
          <a:xfrm>
            <a:off x="8526138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9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5F09-D87C-9212-A677-402FD76D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15" y="745333"/>
            <a:ext cx="10653578" cy="619760"/>
          </a:xfrm>
        </p:spPr>
        <p:txBody>
          <a:bodyPr/>
          <a:lstStyle/>
          <a:p>
            <a:r>
              <a:rPr lang="en-CA" b="1" dirty="0"/>
              <a:t>Our Solution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7E60-6F17-815C-3165-C70B6881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14" y="2089525"/>
            <a:ext cx="10653579" cy="459382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We are developing an </a:t>
            </a:r>
            <a:r>
              <a:rPr lang="en-US" b="1" dirty="0"/>
              <a:t>innovative retail solution</a:t>
            </a:r>
            <a:r>
              <a:rPr lang="en-US" dirty="0"/>
              <a:t> designed to address these challenges, transforming operations and enhancing customer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Analytics:</a:t>
            </a:r>
            <a:r>
              <a:rPr lang="en-US" dirty="0"/>
              <a:t> Predictive insights to optimize inventory management and reduce operational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Enhanced Customer Experience:</a:t>
            </a:r>
            <a:r>
              <a:rPr lang="en-US" dirty="0"/>
              <a:t> Smart navigation tools for quicker product location and improved shopping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Waste Reduction:</a:t>
            </a:r>
            <a:r>
              <a:rPr lang="en-US" dirty="0"/>
              <a:t> Automated identification of surplus and near-expiry products with donation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Social Impact:</a:t>
            </a:r>
            <a:r>
              <a:rPr lang="en-US" dirty="0"/>
              <a:t> Partnering with food banks and charities to repurpose excess inventory, combating food insecurity.</a:t>
            </a:r>
          </a:p>
          <a:p>
            <a:r>
              <a:rPr lang="en-US" b="1" dirty="0"/>
              <a:t>A Smarter Retail Experience with a Stronger Community Focus.</a:t>
            </a:r>
            <a:endParaRPr lang="en-US" dirty="0"/>
          </a:p>
        </p:txBody>
      </p:sp>
      <p:pic>
        <p:nvPicPr>
          <p:cNvPr id="4" name="Graphic 3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3C3774C8-4331-8FC9-D780-C35DDEA7D7C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290" b="-2577"/>
          <a:stretch/>
        </p:blipFill>
        <p:spPr>
          <a:xfrm>
            <a:off x="8523797" y="0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B0475-568F-A065-7522-0582C859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9" y="860935"/>
            <a:ext cx="5801993" cy="851190"/>
          </a:xfrm>
        </p:spPr>
        <p:txBody>
          <a:bodyPr>
            <a:normAutofit fontScale="90000"/>
          </a:bodyPr>
          <a:lstStyle/>
          <a:p>
            <a:r>
              <a:rPr lang="en-US" sz="2800" b="0">
                <a:ea typeface="+mj-lt"/>
                <a:cs typeface="+mj-lt"/>
              </a:rPr>
              <a:t>Domain, Industry &amp; Key Stakeholders</a:t>
            </a:r>
            <a:endParaRPr lang="en-US" sz="2800"/>
          </a:p>
          <a:p>
            <a:pPr marL="285750" indent="-285750">
              <a:buFont typeface="Arial"/>
              <a:buChar char="•"/>
            </a:pPr>
            <a:endParaRPr lang="en-US" sz="2800"/>
          </a:p>
          <a:p>
            <a:br>
              <a:rPr lang="en-US" sz="1700"/>
            </a:br>
            <a:endParaRPr lang="en-US" sz="2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9ACE6-4403-7415-7118-1B8583D3D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912030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Graphic 18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A5DE1EFD-9DB3-ADC9-851B-B41B7D89228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-290" b="-2577"/>
          <a:stretch/>
        </p:blipFill>
        <p:spPr>
          <a:xfrm>
            <a:off x="8526138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7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90AE-081C-4AD5-C621-79AE84AD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Domain and Key Stakeholders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A405-DB23-D0A7-E350-7B626705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7" y="2110427"/>
            <a:ext cx="10653579" cy="459382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Domain Overview:</a:t>
            </a:r>
            <a:r>
              <a:rPr lang="en-US" dirty="0"/>
              <a:t> Our solution operates at the intersection of retail innovation and social impact, targeting grocery stores, specialty food retailers, and community-driven markets. By embracing technology, these businesses streamline operations and enhance customer engagement.</a:t>
            </a:r>
          </a:p>
          <a:p>
            <a:pPr>
              <a:buNone/>
            </a:pPr>
            <a:r>
              <a:rPr lang="en-US" b="1" dirty="0"/>
              <a:t>Key Stakeholders: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Operational Staff:</a:t>
            </a:r>
            <a:r>
              <a:rPr lang="en-US" dirty="0"/>
              <a:t> Stock clerks, cashiers, and logistics administrators benefit from automated alerts and centralized inventory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Management:</a:t>
            </a:r>
            <a:r>
              <a:rPr lang="en-US" dirty="0"/>
              <a:t> Store managers and inventory control teams access real-time analytics for proactive decision-making and efficient resource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Shoppers:</a:t>
            </a:r>
            <a:r>
              <a:rPr lang="en-US" dirty="0"/>
              <a:t> End users enjoy a seamless shopping experience with in-cart tablets providing product suggestions and store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Partners:</a:t>
            </a:r>
            <a:r>
              <a:rPr lang="en-US" dirty="0"/>
              <a:t> Food banks and charities receive real-time notifications for surplus products, ensuring timely donations and reducing waste.</a:t>
            </a:r>
          </a:p>
        </p:txBody>
      </p:sp>
      <p:pic>
        <p:nvPicPr>
          <p:cNvPr id="4" name="Graphic 3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C4927CF5-A908-9982-2D37-4F02D76ADBF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290" b="-2577"/>
          <a:stretch/>
        </p:blipFill>
        <p:spPr>
          <a:xfrm>
            <a:off x="8523797" y="0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25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E6F82-836B-858F-ADED-19E9A71A0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CC4D5-F360-226F-FC14-111EF6D8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3" y="349091"/>
            <a:ext cx="8732520" cy="9052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Concept</a:t>
            </a:r>
            <a:endParaRPr lang="en-US" b="0" dirty="0"/>
          </a:p>
        </p:txBody>
      </p:sp>
      <p:pic>
        <p:nvPicPr>
          <p:cNvPr id="4" name="Content Placeholder 3" descr="A tablet in a grocery store&#10;&#10;AI-generated content may be incorrect.">
            <a:extLst>
              <a:ext uri="{FF2B5EF4-FFF2-40B4-BE49-F238E27FC236}">
                <a16:creationId xmlns:a16="http://schemas.microsoft.com/office/drawing/2014/main" id="{D5088C96-D633-2076-5D29-D6B605232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" y="1700142"/>
            <a:ext cx="5188254" cy="5154535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6" name="Picture 5" descr="A digital tablet in a grocery store&#10;&#10;AI-generated content may be incorrect.">
            <a:extLst>
              <a:ext uri="{FF2B5EF4-FFF2-40B4-BE49-F238E27FC236}">
                <a16:creationId xmlns:a16="http://schemas.microsoft.com/office/drawing/2014/main" id="{06EEA168-F341-3A82-9931-BC06B90C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1" y="1700141"/>
            <a:ext cx="7007826" cy="5154535"/>
          </a:xfrm>
          <a:prstGeom prst="rect">
            <a:avLst/>
          </a:prstGeom>
          <a:ln>
            <a:solidFill>
              <a:srgbClr val="262310"/>
            </a:solidFill>
          </a:ln>
        </p:spPr>
      </p:pic>
      <p:pic>
        <p:nvPicPr>
          <p:cNvPr id="5" name="Graphic 4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D26FFE18-7E15-9028-3F2F-93EF345DEAD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-290" b="-2577"/>
          <a:stretch/>
        </p:blipFill>
        <p:spPr>
          <a:xfrm>
            <a:off x="8526138" y="5029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3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2C9F-FFC0-F51B-E3F2-62D9960A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D3FF-C4B8-9AE0-71A9-0B0EC5AA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Software: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Use of established web technologies (HTML, CSS, JS) for UIs </a:t>
            </a:r>
          </a:p>
          <a:p>
            <a:pPr lvl="1"/>
            <a:r>
              <a:rPr lang="en-US" dirty="0">
                <a:ea typeface="+mn-lt"/>
                <a:cs typeface="+mn-lt"/>
              </a:rPr>
              <a:t>Python libraries (TensorFlow, etc.) for analytics.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Hardware: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Affordable embedded systems integrated with off-the-shelf components.</a:t>
            </a:r>
          </a:p>
          <a:p>
            <a:pPr lvl="1"/>
            <a:r>
              <a:rPr lang="en-US" dirty="0">
                <a:ea typeface="+mn-lt"/>
                <a:cs typeface="+mn-lt"/>
              </a:rPr>
              <a:t>IPS Tracking Systems created by using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ESP32-UWB3000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Wi-Fi Signal Access Triangulations (Cheaper Alternative)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System Integration: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Centralized architecture that connects real-time hardware inputs with cloud-based analytics and dashboards.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A blue and white image of a person&#10;&#10;AI-generated content may be incorrect.">
            <a:extLst>
              <a:ext uri="{FF2B5EF4-FFF2-40B4-BE49-F238E27FC236}">
                <a16:creationId xmlns:a16="http://schemas.microsoft.com/office/drawing/2014/main" id="{0DFB4991-DB8D-0E89-8BEE-1C42FC8C8B3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 xmlns="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290" b="-2577"/>
          <a:stretch/>
        </p:blipFill>
        <p:spPr>
          <a:xfrm>
            <a:off x="8526138" y="-1862"/>
            <a:ext cx="3668203" cy="2110427"/>
          </a:xfrm>
          <a:prstGeom prst="rect">
            <a:avLst/>
          </a:prstGeom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8384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935</Words>
  <Application>Microsoft Office PowerPoint</Application>
  <PresentationFormat>Widescreen</PresentationFormat>
  <Paragraphs>123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Copperplate Gothic Light</vt:lpstr>
      <vt:lpstr>Neue Haas Grotesk Text Pro</vt:lpstr>
      <vt:lpstr>Poppins</vt:lpstr>
      <vt:lpstr>Wingdings</vt:lpstr>
      <vt:lpstr>苹方-简</vt:lpstr>
      <vt:lpstr>VanillaVTI</vt:lpstr>
      <vt:lpstr>Innovative Retail &amp; Charitable Support Solution: Integrating Advanced Retail Technology with Community Impact</vt:lpstr>
      <vt:lpstr>Meet the Team</vt:lpstr>
      <vt:lpstr>Project Dual Mission </vt:lpstr>
      <vt:lpstr>The Problem We’re Solving</vt:lpstr>
      <vt:lpstr>Our Solution</vt:lpstr>
      <vt:lpstr>Domain, Industry &amp; Key Stakeholders   </vt:lpstr>
      <vt:lpstr>Domain and Key Stakeholders</vt:lpstr>
      <vt:lpstr>Demo Concept</vt:lpstr>
      <vt:lpstr>Technologies</vt:lpstr>
      <vt:lpstr>Demo Concept</vt:lpstr>
      <vt:lpstr>Roadmap to Implementation</vt:lpstr>
      <vt:lpstr>Feasibility  &amp; Viability</vt:lpstr>
      <vt:lpstr>Real-World Impact</vt:lpstr>
      <vt:lpstr>Demo Concept</vt:lpstr>
      <vt:lpstr>Conclusion &amp; Call to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Jonathan Chacko Pattasseril</cp:lastModifiedBy>
  <cp:revision>94</cp:revision>
  <dcterms:created xsi:type="dcterms:W3CDTF">2025-03-24T05:52:41Z</dcterms:created>
  <dcterms:modified xsi:type="dcterms:W3CDTF">2025-03-25T05:03:07Z</dcterms:modified>
</cp:coreProperties>
</file>